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77" r:id="rId3"/>
  </p:sldMasterIdLst>
  <p:notesMasterIdLst>
    <p:notesMasterId r:id="rId25"/>
  </p:notesMasterIdLst>
  <p:sldIdLst>
    <p:sldId id="308" r:id="rId4"/>
    <p:sldId id="307" r:id="rId5"/>
    <p:sldId id="312" r:id="rId6"/>
    <p:sldId id="311" r:id="rId7"/>
    <p:sldId id="309" r:id="rId8"/>
    <p:sldId id="286" r:id="rId9"/>
    <p:sldId id="313" r:id="rId10"/>
    <p:sldId id="340" r:id="rId11"/>
    <p:sldId id="279" r:id="rId12"/>
    <p:sldId id="344" r:id="rId13"/>
    <p:sldId id="343" r:id="rId14"/>
    <p:sldId id="282" r:id="rId15"/>
    <p:sldId id="342" r:id="rId16"/>
    <p:sldId id="339" r:id="rId17"/>
    <p:sldId id="345" r:id="rId18"/>
    <p:sldId id="346" r:id="rId19"/>
    <p:sldId id="348" r:id="rId20"/>
    <p:sldId id="347" r:id="rId21"/>
    <p:sldId id="349" r:id="rId22"/>
    <p:sldId id="315" r:id="rId23"/>
    <p:sldId id="326" r:id="rId24"/>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3" autoAdjust="0"/>
    <p:restoredTop sz="94660" autoAdjust="0"/>
  </p:normalViewPr>
  <p:slideViewPr>
    <p:cSldViewPr snapToGrid="0">
      <p:cViewPr varScale="1">
        <p:scale>
          <a:sx n="52" d="100"/>
          <a:sy n="52" d="100"/>
        </p:scale>
        <p:origin x="90" y="510"/>
      </p:cViewPr>
      <p:guideLst>
        <p:guide orient="horz" pos="2160"/>
        <p:guide pos="3120"/>
      </p:guideLst>
    </p:cSldViewPr>
  </p:slideViewPr>
  <p:outlineViewPr>
    <p:cViewPr>
      <p:scale>
        <a:sx n="33" d="100"/>
        <a:sy n="33" d="100"/>
      </p:scale>
      <p:origin x="0" y="282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12397-7CF5-45F5-BABD-1A6F2E61C349}" type="datetimeFigureOut">
              <a:rPr lang="en-IN" smtClean="0"/>
              <a:pPr/>
              <a:t>30-08-2023</a:t>
            </a:fld>
            <a:endParaRPr lang="en-IN"/>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9B796-7EBE-4D07-A676-292284CC257B}" type="slidenum">
              <a:rPr lang="en-IN" smtClean="0"/>
              <a:pPr/>
              <a:t>‹#›</a:t>
            </a:fld>
            <a:endParaRPr lang="en-IN"/>
          </a:p>
        </p:txBody>
      </p:sp>
    </p:spTree>
    <p:extLst>
      <p:ext uri="{BB962C8B-B14F-4D97-AF65-F5344CB8AC3E}">
        <p14:creationId xmlns:p14="http://schemas.microsoft.com/office/powerpoint/2010/main" val="2909012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AFDFE-F0F8-4C62-8598-B3BB3A01B36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92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552788" y="197122"/>
            <a:ext cx="8703130" cy="1325563"/>
          </a:xfrm>
        </p:spPr>
        <p:txBody>
          <a:bodyPr>
            <a:normAutofit/>
          </a:bodyPr>
          <a:lstStyle>
            <a:lvl1pPr>
              <a:defRPr sz="3000"/>
            </a:lvl1pPr>
          </a:lstStyle>
          <a:p>
            <a:r>
              <a:rPr lang="en-US" dirty="0"/>
              <a:t>Project Timeline</a:t>
            </a:r>
            <a:endParaRPr lang="ru-RU" dirty="0"/>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552788" y="1786436"/>
            <a:ext cx="8703130" cy="4522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639911" y="1181100"/>
            <a:ext cx="234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200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3087A8-61D7-4BA1-860A-08CB5B1E157A}" type="slidenum">
              <a:rPr lang="en-IN" smtClean="0"/>
              <a:pPr/>
              <a:t>‹#›</a:t>
            </a:fld>
            <a:endParaRPr lang="en-IN"/>
          </a:p>
        </p:txBody>
      </p:sp>
    </p:spTree>
    <p:extLst>
      <p:ext uri="{BB962C8B-B14F-4D97-AF65-F5344CB8AC3E}">
        <p14:creationId xmlns:p14="http://schemas.microsoft.com/office/powerpoint/2010/main" val="338517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580" y="6400800"/>
            <a:ext cx="990342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6334316"/>
            <a:ext cx="990342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A83087A8-61D7-4BA1-860A-08CB5B1E157A}" type="slidenum">
              <a:rPr lang="en-IN" smtClean="0"/>
              <a:pPr/>
              <a:t>‹#›</a:t>
            </a:fld>
            <a:endParaRPr lang="en-IN"/>
          </a:p>
        </p:txBody>
      </p:sp>
    </p:spTree>
    <p:extLst>
      <p:ext uri="{BB962C8B-B14F-4D97-AF65-F5344CB8AC3E}">
        <p14:creationId xmlns:p14="http://schemas.microsoft.com/office/powerpoint/2010/main" val="148574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29126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82557" y="0"/>
            <a:ext cx="52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1475" y="594359"/>
            <a:ext cx="2600325"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900488" y="731520"/>
            <a:ext cx="5274945"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71475" y="2926080"/>
            <a:ext cx="2600325"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8229" y="6459786"/>
            <a:ext cx="2127539" cy="365125"/>
          </a:xfrm>
        </p:spPr>
        <p:txBody>
          <a:bodyPr/>
          <a:lstStyle>
            <a:lvl1pPr algn="l">
              <a:defRPr/>
            </a:lvl1pPr>
          </a:lstStyle>
          <a:p>
            <a:fld id="{DC363E42-ACF1-407F-B7C2-718CBC8206A4}" type="datetimeFigureOut">
              <a:rPr lang="en-IN" smtClean="0"/>
              <a:pPr/>
              <a:t>30-08-2023</a:t>
            </a:fld>
            <a:endParaRPr lang="en-IN"/>
          </a:p>
        </p:txBody>
      </p:sp>
      <p:sp>
        <p:nvSpPr>
          <p:cNvPr id="6" name="Footer Placeholder 5"/>
          <p:cNvSpPr>
            <a:spLocks noGrp="1"/>
          </p:cNvSpPr>
          <p:nvPr>
            <p:ph type="ftr" sz="quarter" idx="11"/>
          </p:nvPr>
        </p:nvSpPr>
        <p:spPr>
          <a:xfrm>
            <a:off x="3900487" y="6459786"/>
            <a:ext cx="3776663"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83087A8-61D7-4BA1-860A-08CB5B1E157A}" type="slidenum">
              <a:rPr lang="en-IN" smtClean="0"/>
              <a:pPr/>
              <a:t>‹#›</a:t>
            </a:fld>
            <a:endParaRPr lang="en-IN"/>
          </a:p>
        </p:txBody>
      </p:sp>
    </p:spTree>
    <p:extLst>
      <p:ext uri="{BB962C8B-B14F-4D97-AF65-F5344CB8AC3E}">
        <p14:creationId xmlns:p14="http://schemas.microsoft.com/office/powerpoint/2010/main" val="3534259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9903420"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90342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5074920"/>
            <a:ext cx="8217027"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905988" cy="4915076"/>
          </a:xfrm>
          <a:blipFill>
            <a:blip r:embed="rId2" cstate="print"/>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91540" y="5907023"/>
            <a:ext cx="8217027"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3087A8-61D7-4BA1-860A-08CB5B1E157A}" type="slidenum">
              <a:rPr lang="en-IN" smtClean="0"/>
              <a:pPr/>
              <a:t>‹#›</a:t>
            </a:fld>
            <a:endParaRPr lang="en-IN"/>
          </a:p>
        </p:txBody>
      </p:sp>
    </p:spTree>
    <p:extLst>
      <p:ext uri="{BB962C8B-B14F-4D97-AF65-F5344CB8AC3E}">
        <p14:creationId xmlns:p14="http://schemas.microsoft.com/office/powerpoint/2010/main" val="4130048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3087A8-61D7-4BA1-860A-08CB5B1E157A}" type="slidenum">
              <a:rPr lang="en-IN" smtClean="0"/>
              <a:pPr/>
              <a:t>‹#›</a:t>
            </a:fld>
            <a:endParaRPr lang="en-IN"/>
          </a:p>
        </p:txBody>
      </p:sp>
    </p:spTree>
    <p:extLst>
      <p:ext uri="{BB962C8B-B14F-4D97-AF65-F5344CB8AC3E}">
        <p14:creationId xmlns:p14="http://schemas.microsoft.com/office/powerpoint/2010/main" val="4226839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580" y="6400800"/>
            <a:ext cx="990342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088981" y="414779"/>
            <a:ext cx="2135981"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7" y="414778"/>
            <a:ext cx="6284119"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3087A8-61D7-4BA1-860A-08CB5B1E157A}" type="slidenum">
              <a:rPr lang="en-IN" smtClean="0"/>
              <a:pPr/>
              <a:t>‹#›</a:t>
            </a:fld>
            <a:endParaRPr lang="en-IN"/>
          </a:p>
        </p:txBody>
      </p:sp>
    </p:spTree>
    <p:extLst>
      <p:ext uri="{BB962C8B-B14F-4D97-AF65-F5344CB8AC3E}">
        <p14:creationId xmlns:p14="http://schemas.microsoft.com/office/powerpoint/2010/main" val="2037891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8DEB-BB7B-43CA-8EAE-64EF3A2B30E8}"/>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6815AE-D4AA-41E7-830B-A283B9914E07}"/>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E2BD3B-8C26-44A0-8496-4C40DDDC8FAE}"/>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5" name="Footer Placeholder 4">
            <a:extLst>
              <a:ext uri="{FF2B5EF4-FFF2-40B4-BE49-F238E27FC236}">
                <a16:creationId xmlns:a16="http://schemas.microsoft.com/office/drawing/2014/main" id="{D0D70989-6F0D-4BCA-BE57-5F1172D280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0AB654-BDD6-4236-85F0-41D2B95EE211}"/>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3831827741"/>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0476-6FF9-48F0-B986-20FCA869F2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C2FD2C-3A39-4D4E-82A3-F3B697F98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65A08B-014B-4A7E-899C-056CBCCD6214}"/>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5" name="Footer Placeholder 4">
            <a:extLst>
              <a:ext uri="{FF2B5EF4-FFF2-40B4-BE49-F238E27FC236}">
                <a16:creationId xmlns:a16="http://schemas.microsoft.com/office/drawing/2014/main" id="{30E10771-F832-4981-81B7-573C2F352B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026161-3B39-490B-9F65-9C38DC26464E}"/>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2793104334"/>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85E8-C0D1-4937-A416-DCED72D45BD7}"/>
              </a:ext>
            </a:extLst>
          </p:cNvPr>
          <p:cNvSpPr>
            <a:spLocks noGrp="1"/>
          </p:cNvSpPr>
          <p:nvPr>
            <p:ph type="title"/>
          </p:nvPr>
        </p:nvSpPr>
        <p:spPr>
          <a:xfrm>
            <a:off x="675878" y="1709739"/>
            <a:ext cx="8543925"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23BE6D-BAAB-422A-961A-91D88DF1F8FE}"/>
              </a:ext>
            </a:extLst>
          </p:cNvPr>
          <p:cNvSpPr>
            <a:spLocks noGrp="1"/>
          </p:cNvSpPr>
          <p:nvPr>
            <p:ph type="body" idx="1"/>
          </p:nvPr>
        </p:nvSpPr>
        <p:spPr>
          <a:xfrm>
            <a:off x="675878" y="4589464"/>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92CA9D-E5DB-44DD-8014-92BDF68C851C}"/>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5" name="Footer Placeholder 4">
            <a:extLst>
              <a:ext uri="{FF2B5EF4-FFF2-40B4-BE49-F238E27FC236}">
                <a16:creationId xmlns:a16="http://schemas.microsoft.com/office/drawing/2014/main" id="{709D55D5-E76A-4CC1-A98D-48B52CBFFC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D7BB53-C16A-416C-A840-0876FB780F06}"/>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79005628"/>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9851-7D3A-43A6-85E2-1B2304AF9B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E0EEF7-8F1B-4F5E-B662-BE9B21DFFB0D}"/>
              </a:ext>
            </a:extLst>
          </p:cNvPr>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5C1336-8641-4182-AB56-785E32320ACA}"/>
              </a:ext>
            </a:extLst>
          </p:cNvPr>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8AFF320-0DE6-40F5-A9E5-C15C2EC73CE6}"/>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6" name="Footer Placeholder 5">
            <a:extLst>
              <a:ext uri="{FF2B5EF4-FFF2-40B4-BE49-F238E27FC236}">
                <a16:creationId xmlns:a16="http://schemas.microsoft.com/office/drawing/2014/main" id="{51FD4537-1064-4089-852C-52E02EAAD9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B02AED-CBA9-4904-A1FD-632454A9B10D}"/>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95515581"/>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Text Placeholder 16">
            <a:extLst>
              <a:ext uri="{FF2B5EF4-FFF2-40B4-BE49-F238E27FC236}">
                <a16:creationId xmlns:a16="http://schemas.microsoft.com/office/drawing/2014/main" id="{B8498729-8E0E-452C-9DE5-20C4280E6809}"/>
              </a:ext>
            </a:extLst>
          </p:cNvPr>
          <p:cNvSpPr>
            <a:spLocks noGrp="1"/>
          </p:cNvSpPr>
          <p:nvPr>
            <p:ph type="body" sz="quarter" idx="11" hasCustomPrompt="1"/>
          </p:nvPr>
        </p:nvSpPr>
        <p:spPr>
          <a:xfrm>
            <a:off x="2956150" y="5310000"/>
            <a:ext cx="3685500" cy="1548000"/>
          </a:xfrm>
          <a:solidFill>
            <a:schemeClr val="bg1">
              <a:lumMod val="85000"/>
              <a:alpha val="80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02</a:t>
            </a:r>
          </a:p>
          <a:p>
            <a:pPr lvl="1"/>
            <a:r>
              <a:rPr lang="en-US" noProof="0"/>
              <a:t>Lorem ipsum dolor sit amet, consectetuer adipiscing elit, sed diam nonummy</a:t>
            </a:r>
          </a:p>
        </p:txBody>
      </p:sp>
      <p:sp>
        <p:nvSpPr>
          <p:cNvPr id="17" name="Text Placeholder 16">
            <a:extLst>
              <a:ext uri="{FF2B5EF4-FFF2-40B4-BE49-F238E27FC236}">
                <a16:creationId xmlns:a16="http://schemas.microsoft.com/office/drawing/2014/main" id="{6F6ED01E-03BA-4CB7-BDDB-4A7F0B0DA414}"/>
              </a:ext>
            </a:extLst>
          </p:cNvPr>
          <p:cNvSpPr>
            <a:spLocks noGrp="1"/>
          </p:cNvSpPr>
          <p:nvPr>
            <p:ph type="body" sz="quarter" idx="10" hasCustomPrompt="1"/>
          </p:nvPr>
        </p:nvSpPr>
        <p:spPr>
          <a:xfrm>
            <a:off x="639911" y="5310000"/>
            <a:ext cx="2257507"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01</a:t>
            </a:r>
          </a:p>
          <a:p>
            <a:pPr lvl="1"/>
            <a:r>
              <a:rPr lang="en-US" noProof="0"/>
              <a:t>Lorem ipsum dolor sit amet, consectetuer adipiscing elit, sed diam nonummy</a:t>
            </a:r>
          </a:p>
        </p:txBody>
      </p:sp>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552788" y="197122"/>
            <a:ext cx="8703130" cy="1325563"/>
          </a:xfrm>
        </p:spPr>
        <p:txBody>
          <a:bodyPr>
            <a:normAutofit/>
          </a:bodyPr>
          <a:lstStyle>
            <a:lvl1pPr>
              <a:defRPr sz="3000"/>
            </a:lvl1pPr>
          </a:lstStyle>
          <a:p>
            <a:r>
              <a:rPr lang="en-US" noProof="0"/>
              <a:t>Project Timeline</a:t>
            </a:r>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552788" y="1786437"/>
            <a:ext cx="8703130" cy="330606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6">
            <a:extLst>
              <a:ext uri="{FF2B5EF4-FFF2-40B4-BE49-F238E27FC236}">
                <a16:creationId xmlns:a16="http://schemas.microsoft.com/office/drawing/2014/main" id="{1C51713D-9A60-48EF-A25A-764AEDE9E672}"/>
              </a:ext>
            </a:extLst>
          </p:cNvPr>
          <p:cNvSpPr>
            <a:spLocks noGrp="1"/>
          </p:cNvSpPr>
          <p:nvPr>
            <p:ph type="body" sz="quarter" idx="12" hasCustomPrompt="1"/>
          </p:nvPr>
        </p:nvSpPr>
        <p:spPr>
          <a:xfrm>
            <a:off x="6700384" y="5310000"/>
            <a:ext cx="252135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3</a:t>
            </a:r>
          </a:p>
          <a:p>
            <a:pPr lvl="1"/>
            <a:r>
              <a:rPr lang="en-US" noProof="0"/>
              <a:t>Lorem ipsum dolor sit amet, consectetuer adipiscing elit, sed diam nonummy</a:t>
            </a:r>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639911" y="1181100"/>
            <a:ext cx="234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7937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AA4D-DB44-460C-A2F1-C769568C5DA7}"/>
              </a:ext>
            </a:extLst>
          </p:cNvPr>
          <p:cNvSpPr>
            <a:spLocks noGrp="1"/>
          </p:cNvSpPr>
          <p:nvPr>
            <p:ph type="title"/>
          </p:nvPr>
        </p:nvSpPr>
        <p:spPr>
          <a:xfrm>
            <a:off x="682328" y="365126"/>
            <a:ext cx="8543925"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D69F1E-E7B0-4AB5-A343-23BFFA6A746D}"/>
              </a:ext>
            </a:extLst>
          </p:cNvPr>
          <p:cNvSpPr>
            <a:spLocks noGrp="1"/>
          </p:cNvSpPr>
          <p:nvPr>
            <p:ph type="body" idx="1"/>
          </p:nvPr>
        </p:nvSpPr>
        <p:spPr>
          <a:xfrm>
            <a:off x="682328"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6DE05B-E577-4E23-99F0-D3BEBDE133F7}"/>
              </a:ext>
            </a:extLst>
          </p:cNvPr>
          <p:cNvSpPr>
            <a:spLocks noGrp="1"/>
          </p:cNvSpPr>
          <p:nvPr>
            <p:ph sz="half" idx="2"/>
          </p:nvPr>
        </p:nvSpPr>
        <p:spPr>
          <a:xfrm>
            <a:off x="682328"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D24F65-33B6-4702-9CA4-E5D4EEB7D1B7}"/>
              </a:ext>
            </a:extLst>
          </p:cNvPr>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A35D0C-CBE8-4A58-932A-68177147ECFA}"/>
              </a:ext>
            </a:extLst>
          </p:cNvPr>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1330AD-FCE0-40D2-B63D-0B27DC394449}"/>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8" name="Footer Placeholder 7">
            <a:extLst>
              <a:ext uri="{FF2B5EF4-FFF2-40B4-BE49-F238E27FC236}">
                <a16:creationId xmlns:a16="http://schemas.microsoft.com/office/drawing/2014/main" id="{A84BF7C6-7DA1-4859-A630-5190F23507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87DECD-3D64-4502-8B18-64D203000B65}"/>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3376770991"/>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3F87-4BBE-4C87-AB82-10FDF4C795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13ABC3-50A9-473D-9B5E-2A8AD52C20DF}"/>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4" name="Footer Placeholder 3">
            <a:extLst>
              <a:ext uri="{FF2B5EF4-FFF2-40B4-BE49-F238E27FC236}">
                <a16:creationId xmlns:a16="http://schemas.microsoft.com/office/drawing/2014/main" id="{00075442-9263-4E48-B604-82B51E52A2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51E84F2-C823-45FC-84C2-037476D20B3D}"/>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3427189052"/>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3FBDC-D0A3-4350-B781-EB8409CC74A4}"/>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3" name="Footer Placeholder 2">
            <a:extLst>
              <a:ext uri="{FF2B5EF4-FFF2-40B4-BE49-F238E27FC236}">
                <a16:creationId xmlns:a16="http://schemas.microsoft.com/office/drawing/2014/main" id="{0267C670-DCAE-47CC-8385-3807B1F5CF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41301E-690D-4778-80CF-AAB855A3EA67}"/>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2925942185"/>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55F5-4A4D-4964-88A6-A6EFCB35655F}"/>
              </a:ext>
            </a:extLst>
          </p:cNvPr>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38C89C-3B6D-45CE-81B9-86510619654E}"/>
              </a:ext>
            </a:extLst>
          </p:cNvPr>
          <p:cNvSpPr>
            <a:spLocks noGrp="1"/>
          </p:cNvSpPr>
          <p:nvPr>
            <p:ph idx="1"/>
          </p:nvPr>
        </p:nvSpPr>
        <p:spPr>
          <a:xfrm>
            <a:off x="4211340" y="987426"/>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F64215-08D5-475C-BE8C-7E8147B20CCC}"/>
              </a:ext>
            </a:extLst>
          </p:cNvPr>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D8E92-823E-4F0A-8AB2-00CFC3D088C5}"/>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6" name="Footer Placeholder 5">
            <a:extLst>
              <a:ext uri="{FF2B5EF4-FFF2-40B4-BE49-F238E27FC236}">
                <a16:creationId xmlns:a16="http://schemas.microsoft.com/office/drawing/2014/main" id="{6E833EE0-1BAD-4705-9AC4-00B4D864FF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7870FA-7A5A-4E72-A346-144DE5D4DE7F}"/>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2853331306"/>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3F3E-4C73-45E6-8417-D8C847443FF0}"/>
              </a:ext>
            </a:extLst>
          </p:cNvPr>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A946B1-DC56-4C79-9209-184C8EE50983}"/>
              </a:ext>
            </a:extLst>
          </p:cNvPr>
          <p:cNvSpPr>
            <a:spLocks noGrp="1"/>
          </p:cNvSpPr>
          <p:nvPr>
            <p:ph type="pic" idx="1"/>
          </p:nvPr>
        </p:nvSpPr>
        <p:spPr>
          <a:xfrm>
            <a:off x="4211340" y="987426"/>
            <a:ext cx="50149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D6AAFA-24B1-43EE-9E00-403E2370C2AA}"/>
              </a:ext>
            </a:extLst>
          </p:cNvPr>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D55693-D458-483D-8973-06ABE2290D36}"/>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6" name="Footer Placeholder 5">
            <a:extLst>
              <a:ext uri="{FF2B5EF4-FFF2-40B4-BE49-F238E27FC236}">
                <a16:creationId xmlns:a16="http://schemas.microsoft.com/office/drawing/2014/main" id="{3302A1E1-3042-453C-9B80-A1438C4790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D326D7-B077-4120-B629-89EC1A64AB09}"/>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4270985683"/>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E747-17B0-4996-917E-4D08A848DA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76D122-4149-4AF8-B02B-B109E6838A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BA067-C60E-4426-B8F9-D817471E8AC3}"/>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5" name="Footer Placeholder 4">
            <a:extLst>
              <a:ext uri="{FF2B5EF4-FFF2-40B4-BE49-F238E27FC236}">
                <a16:creationId xmlns:a16="http://schemas.microsoft.com/office/drawing/2014/main" id="{3E7C2A8A-9CD8-4555-BD4A-1FDF0F1A5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A7B469-B5FB-4F60-9F67-77B0CA8A1C32}"/>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2091016909"/>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8ADB97-DA79-4F17-AABF-ACD91C0238CF}"/>
              </a:ext>
            </a:extLst>
          </p:cNvPr>
          <p:cNvSpPr>
            <a:spLocks noGrp="1"/>
          </p:cNvSpPr>
          <p:nvPr>
            <p:ph type="title" orient="vert"/>
          </p:nvPr>
        </p:nvSpPr>
        <p:spPr>
          <a:xfrm>
            <a:off x="7088981" y="365125"/>
            <a:ext cx="2135981"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D172BC-893D-4719-9A0F-6304DC66F9C9}"/>
              </a:ext>
            </a:extLst>
          </p:cNvPr>
          <p:cNvSpPr>
            <a:spLocks noGrp="1"/>
          </p:cNvSpPr>
          <p:nvPr>
            <p:ph type="body" orient="vert" idx="1"/>
          </p:nvPr>
        </p:nvSpPr>
        <p:spPr>
          <a:xfrm>
            <a:off x="681037"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2B990E-E37C-4238-B9CD-30EA85EC7D60}"/>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5" name="Footer Placeholder 4">
            <a:extLst>
              <a:ext uri="{FF2B5EF4-FFF2-40B4-BE49-F238E27FC236}">
                <a16:creationId xmlns:a16="http://schemas.microsoft.com/office/drawing/2014/main" id="{A0CE50E1-2B87-473D-A2CE-29D414CF6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5DB840-18BD-4556-BAE5-EE6A746ED08D}"/>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1851474281"/>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24B3FE-36FB-4A34-9C92-CC48035A6DF0}" type="datetime1">
              <a:rPr lang="en-GB" smtClean="0"/>
              <a:pPr/>
              <a:t>30/08/2023</a:t>
            </a:fld>
            <a:endParaRPr lang="en-GB"/>
          </a:p>
        </p:txBody>
      </p:sp>
      <p:sp>
        <p:nvSpPr>
          <p:cNvPr id="5" name="Footer Placeholder 4"/>
          <p:cNvSpPr>
            <a:spLocks noGrp="1"/>
          </p:cNvSpPr>
          <p:nvPr>
            <p:ph type="ftr" sz="quarter" idx="11"/>
          </p:nvPr>
        </p:nvSpPr>
        <p:spPr/>
        <p:txBody>
          <a:bodyPr/>
          <a:lstStyle/>
          <a:p>
            <a:r>
              <a:rPr lang="en-GB"/>
              <a:t>MIT-WPU School of ECE</a:t>
            </a:r>
          </a:p>
        </p:txBody>
      </p:sp>
      <p:sp>
        <p:nvSpPr>
          <p:cNvPr id="6" name="Slide Number Placeholder 5"/>
          <p:cNvSpPr>
            <a:spLocks noGrp="1"/>
          </p:cNvSpPr>
          <p:nvPr>
            <p:ph type="sldNum" sz="quarter" idx="12"/>
          </p:nvPr>
        </p:nvSpPr>
        <p:spPr/>
        <p:txBody>
          <a:bodyPr/>
          <a:lstStyle/>
          <a:p>
            <a:fld id="{C5FE0C84-C6C6-4791-AEDA-C191EC1A118C}" type="slidenum">
              <a:rPr lang="en-GB" smtClean="0"/>
              <a:pPr/>
              <a:t>‹#›</a:t>
            </a:fld>
            <a:endParaRPr lang="en-GB"/>
          </a:p>
        </p:txBody>
      </p:sp>
    </p:spTree>
    <p:extLst>
      <p:ext uri="{BB962C8B-B14F-4D97-AF65-F5344CB8AC3E}">
        <p14:creationId xmlns:p14="http://schemas.microsoft.com/office/powerpoint/2010/main" val="402758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3FBDC-D0A3-4350-B781-EB8409CC74A4}"/>
              </a:ext>
            </a:extLst>
          </p:cNvPr>
          <p:cNvSpPr>
            <a:spLocks noGrp="1"/>
          </p:cNvSpPr>
          <p:nvPr>
            <p:ph type="dt" sz="half" idx="10"/>
          </p:nvPr>
        </p:nvSpPr>
        <p:spPr/>
        <p:txBody>
          <a:bodyPr/>
          <a:lstStyle/>
          <a:p>
            <a:fld id="{D12538EF-F854-452C-8B9B-DD4608B4A15E}" type="datetimeFigureOut">
              <a:rPr lang="en-IN" smtClean="0"/>
              <a:pPr/>
              <a:t>30-08-2023</a:t>
            </a:fld>
            <a:endParaRPr lang="en-IN"/>
          </a:p>
        </p:txBody>
      </p:sp>
      <p:sp>
        <p:nvSpPr>
          <p:cNvPr id="3" name="Footer Placeholder 2">
            <a:extLst>
              <a:ext uri="{FF2B5EF4-FFF2-40B4-BE49-F238E27FC236}">
                <a16:creationId xmlns:a16="http://schemas.microsoft.com/office/drawing/2014/main" id="{0267C670-DCAE-47CC-8385-3807B1F5CF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41301E-690D-4778-80CF-AAB855A3EA67}"/>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p14="http://schemas.microsoft.com/office/powerpoint/2010/main" val="3377892876"/>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580" y="6400800"/>
            <a:ext cx="990342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91540" y="758952"/>
            <a:ext cx="817245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93791" y="4455620"/>
            <a:ext cx="817245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3087A8-61D7-4BA1-860A-08CB5B1E157A}" type="slidenum">
              <a:rPr lang="en-IN" smtClean="0"/>
              <a:pPr/>
              <a:t>‹#›</a:t>
            </a:fld>
            <a:endParaRPr lang="en-IN"/>
          </a:p>
        </p:txBody>
      </p:sp>
      <p:cxnSp>
        <p:nvCxnSpPr>
          <p:cNvPr id="9" name="Straight Connector 8"/>
          <p:cNvCxnSpPr/>
          <p:nvPr/>
        </p:nvCxnSpPr>
        <p:spPr>
          <a:xfrm>
            <a:off x="981222"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181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3087A8-61D7-4BA1-860A-08CB5B1E157A}" type="slidenum">
              <a:rPr lang="en-IN" smtClean="0"/>
              <a:pPr/>
              <a:t>‹#›</a:t>
            </a:fld>
            <a:endParaRPr lang="en-IN"/>
          </a:p>
        </p:txBody>
      </p:sp>
    </p:spTree>
    <p:extLst>
      <p:ext uri="{BB962C8B-B14F-4D97-AF65-F5344CB8AC3E}">
        <p14:creationId xmlns:p14="http://schemas.microsoft.com/office/powerpoint/2010/main" val="2669399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580" y="6400800"/>
            <a:ext cx="990342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758952"/>
            <a:ext cx="817245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91540" y="4453128"/>
            <a:ext cx="817245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3087A8-61D7-4BA1-860A-08CB5B1E157A}" type="slidenum">
              <a:rPr lang="en-IN" smtClean="0"/>
              <a:pPr/>
              <a:t>‹#›</a:t>
            </a:fld>
            <a:endParaRPr lang="en-IN"/>
          </a:p>
        </p:txBody>
      </p:sp>
      <p:cxnSp>
        <p:nvCxnSpPr>
          <p:cNvPr id="9" name="Straight Connector 8"/>
          <p:cNvCxnSpPr/>
          <p:nvPr/>
        </p:nvCxnSpPr>
        <p:spPr>
          <a:xfrm>
            <a:off x="981222"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61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91540" y="286604"/>
            <a:ext cx="817245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91539" y="1845734"/>
            <a:ext cx="401193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52060" y="1845735"/>
            <a:ext cx="401193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3087A8-61D7-4BA1-860A-08CB5B1E157A}" type="slidenum">
              <a:rPr lang="en-IN" smtClean="0"/>
              <a:pPr/>
              <a:t>‹#›</a:t>
            </a:fld>
            <a:endParaRPr lang="en-IN"/>
          </a:p>
        </p:txBody>
      </p:sp>
    </p:spTree>
    <p:extLst>
      <p:ext uri="{BB962C8B-B14F-4D97-AF65-F5344CB8AC3E}">
        <p14:creationId xmlns:p14="http://schemas.microsoft.com/office/powerpoint/2010/main" val="297699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91540" y="286604"/>
            <a:ext cx="817245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9154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1540" y="2582334"/>
            <a:ext cx="401193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5206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52060" y="2582334"/>
            <a:ext cx="401193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363E42-ACF1-407F-B7C2-718CBC8206A4}" type="datetimeFigureOut">
              <a:rPr lang="en-IN" smtClean="0"/>
              <a:pPr/>
              <a:t>30-08-2023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3087A8-61D7-4BA1-860A-08CB5B1E157A}" type="slidenum">
              <a:rPr lang="en-IN" smtClean="0"/>
              <a:pPr/>
              <a:t>‹#›</a:t>
            </a:fld>
            <a:endParaRPr lang="en-IN"/>
          </a:p>
        </p:txBody>
      </p:sp>
    </p:spTree>
    <p:extLst>
      <p:ext uri="{BB962C8B-B14F-4D97-AF65-F5344CB8AC3E}">
        <p14:creationId xmlns:p14="http://schemas.microsoft.com/office/powerpoint/2010/main" val="34761568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4C4A8-C2EB-4D2A-A43E-BE19EA9AEFA9}"/>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4D2742BD-2E9C-46B7-AFF7-A440C094DFF0}"/>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3DB3F001-24C4-4191-A568-B1096B9ABF90}"/>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9F280-24DB-415F-8DF8-72D7FF3C4BF0}" type="datetimeFigureOut">
              <a:rPr lang="en-US" noProof="0" smtClean="0"/>
              <a:pPr/>
              <a:t>8/30/2023</a:t>
            </a:fld>
            <a:endParaRPr lang="en-US" noProof="0" dirty="0"/>
          </a:p>
        </p:txBody>
      </p:sp>
      <p:sp>
        <p:nvSpPr>
          <p:cNvPr id="5" name="Footer Placeholder 4">
            <a:extLst>
              <a:ext uri="{FF2B5EF4-FFF2-40B4-BE49-F238E27FC236}">
                <a16:creationId xmlns:a16="http://schemas.microsoft.com/office/drawing/2014/main" id="{E13E5E6E-ED1A-4700-A7E8-68DEBCDD6E52}"/>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552E6C46-B63C-4A83-8155-0AE7FABAD9D8}"/>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A9A2B-DCEA-459B-8067-44D042050D8C}" type="slidenum">
              <a:rPr lang="en-US" noProof="0" smtClean="0"/>
              <a:pPr/>
              <a:t>‹#›</a:t>
            </a:fld>
            <a:endParaRPr lang="en-US" noProof="0" dirty="0"/>
          </a:p>
        </p:txBody>
      </p:sp>
    </p:spTree>
    <p:extLst>
      <p:ext uri="{BB962C8B-B14F-4D97-AF65-F5344CB8AC3E}">
        <p14:creationId xmlns:p14="http://schemas.microsoft.com/office/powerpoint/2010/main" val="4248308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6" r:id="rId4"/>
  </p:sldLayoutIdLst>
  <p:txStyles>
    <p:title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906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906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91540" y="286604"/>
            <a:ext cx="817245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91540" y="1845734"/>
            <a:ext cx="817245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1541" y="6459786"/>
            <a:ext cx="2008720" cy="365125"/>
          </a:xfrm>
          <a:prstGeom prst="rect">
            <a:avLst/>
          </a:prstGeom>
        </p:spPr>
        <p:txBody>
          <a:bodyPr vert="horz" lIns="91440" tIns="45720" rIns="91440" bIns="45720" rtlCol="0" anchor="ctr"/>
          <a:lstStyle>
            <a:lvl1pPr algn="l">
              <a:defRPr sz="900">
                <a:solidFill>
                  <a:srgbClr val="FFFFFF"/>
                </a:solidFill>
              </a:defRPr>
            </a:lvl1pPr>
          </a:lstStyle>
          <a:p>
            <a:fld id="{DC363E42-ACF1-407F-B7C2-718CBC8206A4}" type="datetimeFigureOut">
              <a:rPr lang="en-IN" smtClean="0"/>
              <a:pPr/>
              <a:t>30-08-2023</a:t>
            </a:fld>
            <a:endParaRPr lang="en-IN"/>
          </a:p>
        </p:txBody>
      </p:sp>
      <p:sp>
        <p:nvSpPr>
          <p:cNvPr id="5" name="Footer Placeholder 4"/>
          <p:cNvSpPr>
            <a:spLocks noGrp="1"/>
          </p:cNvSpPr>
          <p:nvPr>
            <p:ph type="ftr" sz="quarter" idx="3"/>
          </p:nvPr>
        </p:nvSpPr>
        <p:spPr>
          <a:xfrm>
            <a:off x="2995025" y="6459786"/>
            <a:ext cx="3918528"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8044123" y="6459786"/>
            <a:ext cx="1066020" cy="365125"/>
          </a:xfrm>
          <a:prstGeom prst="rect">
            <a:avLst/>
          </a:prstGeom>
        </p:spPr>
        <p:txBody>
          <a:bodyPr vert="horz" lIns="91440" tIns="45720" rIns="91440" bIns="45720" rtlCol="0" anchor="ctr"/>
          <a:lstStyle>
            <a:lvl1pPr algn="r">
              <a:defRPr sz="1050">
                <a:solidFill>
                  <a:srgbClr val="FFFFFF"/>
                </a:solidFill>
              </a:defRPr>
            </a:lvl1pPr>
          </a:lstStyle>
          <a:p>
            <a:fld id="{A83087A8-61D7-4BA1-860A-08CB5B1E157A}" type="slidenum">
              <a:rPr lang="en-IN" smtClean="0"/>
              <a:pPr/>
              <a:t>‹#›</a:t>
            </a:fld>
            <a:endParaRPr lang="en-IN"/>
          </a:p>
        </p:txBody>
      </p:sp>
      <p:cxnSp>
        <p:nvCxnSpPr>
          <p:cNvPr id="10" name="Straight Connector 9"/>
          <p:cNvCxnSpPr/>
          <p:nvPr/>
        </p:nvCxnSpPr>
        <p:spPr>
          <a:xfrm>
            <a:off x="969745" y="1737845"/>
            <a:ext cx="809815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39208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F0DCA7-7727-4E55-A340-8FED36D93215}"/>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75911D-8908-4B79-B180-3431CF67FCF3}"/>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31A3C4-D464-4EB8-8B04-7EAA57D126B2}"/>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38EF-F854-452C-8B9B-DD4608B4A15E}" type="datetimeFigureOut">
              <a:rPr lang="en-IN" smtClean="0"/>
              <a:pPr/>
              <a:t>30-08-2023</a:t>
            </a:fld>
            <a:endParaRPr lang="en-IN"/>
          </a:p>
        </p:txBody>
      </p:sp>
      <p:sp>
        <p:nvSpPr>
          <p:cNvPr id="5" name="Footer Placeholder 4">
            <a:extLst>
              <a:ext uri="{FF2B5EF4-FFF2-40B4-BE49-F238E27FC236}">
                <a16:creationId xmlns:a16="http://schemas.microsoft.com/office/drawing/2014/main" id="{960E2405-226A-4397-8602-C7B374164A31}"/>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6B5793-9468-419A-967D-115E4A01865D}"/>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A75F9-BDF0-4C45-91FC-C280C3903AA6}" type="slidenum">
              <a:rPr lang="en-IN" smtClean="0"/>
              <a:pPr/>
              <a:t>‹#›</a:t>
            </a:fld>
            <a:endParaRPr lang="en-IN"/>
          </a:p>
        </p:txBody>
      </p:sp>
    </p:spTree>
    <p:extLst>
      <p:ext uri="{BB962C8B-B14F-4D97-AF65-F5344CB8AC3E}">
        <p14:creationId xmlns:p14="http://schemas.microsoft.com/office/powerpoint/2010/main" val="42822122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greeceandroid.gr/dev/1000-greeceandroid-thank-you" TargetMode="External"/><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hyperlink" Target="http://www.pngall.com/presentation-png"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22.png"/><Relationship Id="rId1" Type="http://schemas.openxmlformats.org/officeDocument/2006/relationships/slideLayout" Target="../slideLayouts/slideLayout2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92B93-2E86-4F2E-9565-BB5776B4B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906000" cy="6927574"/>
          </a:xfrm>
          <a:prstGeom prst="rect">
            <a:avLst/>
          </a:prstGeom>
        </p:spPr>
      </p:pic>
      <p:sp>
        <p:nvSpPr>
          <p:cNvPr id="3" name="Subtitle 2">
            <a:extLst>
              <a:ext uri="{FF2B5EF4-FFF2-40B4-BE49-F238E27FC236}">
                <a16:creationId xmlns:a16="http://schemas.microsoft.com/office/drawing/2014/main" id="{4372D6CB-B00E-4A11-8E82-37CD14BB24CC}"/>
              </a:ext>
            </a:extLst>
          </p:cNvPr>
          <p:cNvSpPr>
            <a:spLocks noGrp="1"/>
          </p:cNvSpPr>
          <p:nvPr>
            <p:ph type="subTitle" idx="1"/>
          </p:nvPr>
        </p:nvSpPr>
        <p:spPr>
          <a:xfrm>
            <a:off x="2611806" y="2086814"/>
            <a:ext cx="5626032" cy="2287478"/>
          </a:xfrm>
        </p:spPr>
        <p:txBody>
          <a:bodyPr>
            <a:normAutofit fontScale="70000" lnSpcReduction="20000"/>
          </a:bodyPr>
          <a:lstStyle/>
          <a:p>
            <a:r>
              <a:rPr lang="en-IN" b="1" dirty="0">
                <a:latin typeface="Times New Roman" panose="02020603050405020304" pitchFamily="18" charset="0"/>
                <a:cs typeface="Times New Roman" panose="02020603050405020304" pitchFamily="18" charset="0"/>
              </a:rPr>
              <a:t>By</a:t>
            </a:r>
          </a:p>
          <a:p>
            <a:br>
              <a:rPr lang="en-IN" dirty="0">
                <a:latin typeface="Times New Roman" panose="02020603050405020304" pitchFamily="18" charset="0"/>
                <a:cs typeface="Times New Roman" panose="02020603050405020304" pitchFamily="18" charset="0"/>
              </a:rPr>
            </a:br>
            <a:r>
              <a:rPr lang="en-US" b="1" dirty="0" err="1">
                <a:latin typeface="Times New Roman" pitchFamily="18" charset="0"/>
                <a:cs typeface="Times New Roman" pitchFamily="18" charset="0"/>
              </a:rPr>
              <a:t>Ashwini</a:t>
            </a:r>
            <a:r>
              <a:rPr lang="en-US" dirty="0"/>
              <a:t> </a:t>
            </a:r>
            <a:r>
              <a:rPr lang="en-US" b="1" dirty="0" err="1">
                <a:latin typeface="Times New Roman" pitchFamily="18" charset="0"/>
                <a:cs typeface="Times New Roman" pitchFamily="18" charset="0"/>
              </a:rPr>
              <a:t>Chaudhari</a:t>
            </a:r>
            <a:r>
              <a:rPr lang="en-US" b="1" dirty="0">
                <a:latin typeface="Times New Roman" pitchFamily="18" charset="0"/>
                <a:cs typeface="Times New Roman" pitchFamily="18" charset="0"/>
              </a:rPr>
              <a:t> (230340128006)</a:t>
            </a:r>
            <a:endParaRPr lang="en-IN" b="1" dirty="0">
              <a:latin typeface="Times New Roman" pitchFamily="18" charset="0"/>
              <a:cs typeface="Times New Roman" pitchFamily="18" charset="0"/>
            </a:endParaRPr>
          </a:p>
          <a:p>
            <a:r>
              <a:rPr lang="en-IN" b="1" dirty="0">
                <a:latin typeface="Times New Roman" pitchFamily="18" charset="0"/>
                <a:cs typeface="Times New Roman" pitchFamily="18" charset="0"/>
              </a:rPr>
              <a:t>Sanjay </a:t>
            </a:r>
            <a:r>
              <a:rPr lang="en-IN" b="1" dirty="0" err="1">
                <a:latin typeface="Times New Roman" panose="02020603050405020304" pitchFamily="18" charset="0"/>
                <a:cs typeface="Times New Roman" panose="02020603050405020304" pitchFamily="18" charset="0"/>
              </a:rPr>
              <a:t>jangid</a:t>
            </a:r>
            <a:r>
              <a:rPr lang="en-US" b="1" dirty="0">
                <a:latin typeface="Times New Roman" pitchFamily="18" charset="0"/>
                <a:cs typeface="Times New Roman" pitchFamily="18" charset="0"/>
              </a:rPr>
              <a:t> (230340128014)</a:t>
            </a:r>
            <a:endParaRPr lang="en-IN" b="1" dirty="0">
              <a:latin typeface="Times New Roman" panose="02020603050405020304" pitchFamily="18" charset="0"/>
              <a:cs typeface="Times New Roman" panose="02020603050405020304" pitchFamily="18" charset="0"/>
            </a:endParaRPr>
          </a:p>
          <a:p>
            <a:r>
              <a:rPr lang="en-IN" b="1" dirty="0" err="1">
                <a:latin typeface="Times New Roman" panose="02020603050405020304" pitchFamily="18" charset="0"/>
                <a:cs typeface="Times New Roman" panose="02020603050405020304" pitchFamily="18" charset="0"/>
              </a:rPr>
              <a:t>Prathamesh</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Devkar</a:t>
            </a:r>
            <a:r>
              <a:rPr lang="en-US" b="1" dirty="0">
                <a:latin typeface="Times New Roman" pitchFamily="18" charset="0"/>
                <a:cs typeface="Times New Roman" pitchFamily="18" charset="0"/>
              </a:rPr>
              <a:t> (230340128018)</a:t>
            </a:r>
            <a:endParaRPr lang="en-IN" b="1" dirty="0">
              <a:latin typeface="Times New Roman" panose="02020603050405020304" pitchFamily="18" charset="0"/>
              <a:cs typeface="Times New Roman" panose="02020603050405020304" pitchFamily="18" charset="0"/>
            </a:endParaRPr>
          </a:p>
          <a:p>
            <a:r>
              <a:rPr lang="en-IN" b="1" dirty="0" err="1">
                <a:latin typeface="Times New Roman" panose="02020603050405020304" pitchFamily="18" charset="0"/>
                <a:cs typeface="Times New Roman" panose="02020603050405020304" pitchFamily="18" charset="0"/>
              </a:rPr>
              <a:t>Yash</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Dube</a:t>
            </a:r>
            <a:r>
              <a:rPr lang="en-US" b="1" dirty="0">
                <a:latin typeface="Times New Roman" pitchFamily="18" charset="0"/>
                <a:cs typeface="Times New Roman" pitchFamily="18" charset="0"/>
              </a:rPr>
              <a:t> (230340128031)</a:t>
            </a:r>
            <a:endParaRPr lang="en-IN" b="1" dirty="0">
              <a:latin typeface="Times New Roman" panose="02020603050405020304" pitchFamily="18" charset="0"/>
              <a:cs typeface="Times New Roman" panose="02020603050405020304" pitchFamily="18" charset="0"/>
            </a:endParaRPr>
          </a:p>
          <a:p>
            <a:r>
              <a:rPr lang="en-IN" b="1" dirty="0" err="1">
                <a:latin typeface="Times New Roman" panose="02020603050405020304" pitchFamily="18" charset="0"/>
                <a:cs typeface="Times New Roman" panose="02020603050405020304" pitchFamily="18" charset="0"/>
              </a:rPr>
              <a:t>Saif</a:t>
            </a:r>
            <a:r>
              <a:rPr lang="en-IN" b="1" dirty="0">
                <a:latin typeface="Times New Roman" panose="02020603050405020304" pitchFamily="18" charset="0"/>
                <a:cs typeface="Times New Roman" panose="02020603050405020304" pitchFamily="18" charset="0"/>
              </a:rPr>
              <a:t> Mohammad</a:t>
            </a:r>
            <a:r>
              <a:rPr lang="en-US" b="1" dirty="0">
                <a:latin typeface="Times New Roman" pitchFamily="18" charset="0"/>
                <a:cs typeface="Times New Roman" pitchFamily="18" charset="0"/>
              </a:rPr>
              <a:t> (230340128023)</a:t>
            </a:r>
            <a:endParaRPr lang="en-IN" b="1"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6FFB4389-782A-46EA-9CEA-B00628E03447}"/>
              </a:ext>
            </a:extLst>
          </p:cNvPr>
          <p:cNvSpPr txBox="1">
            <a:spLocks/>
          </p:cNvSpPr>
          <p:nvPr/>
        </p:nvSpPr>
        <p:spPr>
          <a:xfrm>
            <a:off x="1491049" y="5387544"/>
            <a:ext cx="6930271" cy="26699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b="1" dirty="0">
                <a:latin typeface="Times New Roman" panose="02020603050405020304" pitchFamily="18" charset="0"/>
                <a:cs typeface="Times New Roman" panose="02020603050405020304" pitchFamily="18" charset="0"/>
              </a:rPr>
              <a:t>Guided</a:t>
            </a:r>
            <a:r>
              <a:rPr lang="en-IN" dirty="0">
                <a:latin typeface="Times New Roman" panose="02020603050405020304" pitchFamily="18" charset="0"/>
                <a:cs typeface="Times New Roman" panose="02020603050405020304" pitchFamily="18" charset="0"/>
              </a:rPr>
              <a:t> by: Dr. </a:t>
            </a:r>
            <a:r>
              <a:rPr lang="en-IN" dirty="0" err="1">
                <a:latin typeface="Times New Roman" panose="02020603050405020304" pitchFamily="18" charset="0"/>
                <a:cs typeface="Times New Roman" panose="02020603050405020304" pitchFamily="18" charset="0"/>
              </a:rPr>
              <a:t>Krishnanjan</a:t>
            </a:r>
            <a:r>
              <a:rPr lang="en-IN" dirty="0">
                <a:latin typeface="Times New Roman" panose="02020603050405020304" pitchFamily="18" charset="0"/>
                <a:cs typeface="Times New Roman" panose="02020603050405020304" pitchFamily="18" charset="0"/>
              </a:rPr>
              <a:t> Sir</a:t>
            </a:r>
          </a:p>
          <a:p>
            <a:r>
              <a:rPr lang="en-IN" dirty="0">
                <a:latin typeface="Times New Roman" panose="02020603050405020304" pitchFamily="18" charset="0"/>
                <a:cs typeface="Times New Roman" panose="02020603050405020304" pitchFamily="18" charset="0"/>
              </a:rPr>
              <a:t>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121DB51-FF86-67D1-CF8F-CA0C22895356}"/>
              </a:ext>
            </a:extLst>
          </p:cNvPr>
          <p:cNvSpPr txBox="1"/>
          <p:nvPr/>
        </p:nvSpPr>
        <p:spPr>
          <a:xfrm>
            <a:off x="1309816" y="119785"/>
            <a:ext cx="7636476" cy="830997"/>
          </a:xfrm>
          <a:prstGeom prst="rect">
            <a:avLst/>
          </a:prstGeom>
          <a:noFill/>
        </p:spPr>
        <p:txBody>
          <a:bodyPr wrap="square" rtlCol="0">
            <a:spAutoFit/>
          </a:bodyPr>
          <a:lstStyle/>
          <a:p>
            <a:r>
              <a:rPr lang="en-US" sz="4800" b="1" dirty="0">
                <a:solidFill>
                  <a:srgbClr val="666666">
                    <a:lumMod val="75000"/>
                  </a:srgbClr>
                </a:solidFill>
                <a:latin typeface="Times New Roman" panose="02020603050405020304" pitchFamily="18" charset="0"/>
                <a:ea typeface="+mj-ea"/>
                <a:cs typeface="Times New Roman" panose="02020603050405020304" pitchFamily="18" charset="0"/>
              </a:rPr>
              <a:t>DEEPFAKE DETECTION</a:t>
            </a:r>
            <a:endParaRPr lang="en-IN" dirty="0"/>
          </a:p>
        </p:txBody>
      </p:sp>
    </p:spTree>
    <p:extLst>
      <p:ext uri="{BB962C8B-B14F-4D97-AF65-F5344CB8AC3E}">
        <p14:creationId xmlns:p14="http://schemas.microsoft.com/office/powerpoint/2010/main" val="365423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7">
            <a:extLst>
              <a:ext uri="{FF2B5EF4-FFF2-40B4-BE49-F238E27FC236}">
                <a16:creationId xmlns:a16="http://schemas.microsoft.com/office/drawing/2014/main" id="{79155533-E7D5-46F2-99CB-C111F205D1F5}"/>
              </a:ext>
            </a:extLst>
          </p:cNvPr>
          <p:cNvSpPr/>
          <p:nvPr/>
        </p:nvSpPr>
        <p:spPr>
          <a:xfrm>
            <a:off x="162539" y="367538"/>
            <a:ext cx="9354948" cy="126808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Essential libraries</a:t>
            </a:r>
          </a:p>
        </p:txBody>
      </p:sp>
      <p:sp>
        <p:nvSpPr>
          <p:cNvPr id="4" name="Subtitle 3"/>
          <p:cNvSpPr>
            <a:spLocks noGrp="1"/>
          </p:cNvSpPr>
          <p:nvPr>
            <p:ph type="subTitle" idx="1"/>
          </p:nvPr>
        </p:nvSpPr>
        <p:spPr>
          <a:xfrm>
            <a:off x="193183" y="1738647"/>
            <a:ext cx="9324304" cy="4919729"/>
          </a:xfrm>
        </p:spPr>
        <p:txBody>
          <a:bodyPr/>
          <a:lstStyle/>
          <a:p>
            <a:pPr algn="l">
              <a:buFont typeface="Arial" pitchFamily="34" charset="0"/>
              <a:buChar char="•"/>
            </a:pPr>
            <a:r>
              <a:rPr lang="en-US" dirty="0">
                <a:latin typeface="Times New Roman" pitchFamily="18" charset="0"/>
                <a:cs typeface="Times New Roman" pitchFamily="18" charset="0"/>
              </a:rPr>
              <a:t>import cv2</a:t>
            </a:r>
          </a:p>
          <a:p>
            <a:pPr algn="l">
              <a:buFont typeface="Arial" pitchFamily="34" charset="0"/>
              <a:buChar char="•"/>
            </a:pPr>
            <a:r>
              <a:rPr lang="en-US" dirty="0">
                <a:latin typeface="Times New Roman" pitchFamily="18" charset="0"/>
                <a:cs typeface="Times New Roman" pitchFamily="18" charset="0"/>
              </a:rPr>
              <a:t>from </a:t>
            </a:r>
            <a:r>
              <a:rPr lang="en-US" dirty="0" err="1">
                <a:latin typeface="Times New Roman" pitchFamily="18" charset="0"/>
                <a:cs typeface="Times New Roman" pitchFamily="18" charset="0"/>
              </a:rPr>
              <a:t>mtcnn</a:t>
            </a:r>
            <a:r>
              <a:rPr lang="en-US" dirty="0">
                <a:latin typeface="Times New Roman" pitchFamily="18" charset="0"/>
                <a:cs typeface="Times New Roman" pitchFamily="18" charset="0"/>
              </a:rPr>
              <a:t> import MTCNN</a:t>
            </a:r>
          </a:p>
          <a:p>
            <a:pPr algn="l">
              <a:buFont typeface="Arial" pitchFamily="34" charset="0"/>
              <a:buChar char="•"/>
            </a:pPr>
            <a:r>
              <a:rPr lang="en-US" dirty="0">
                <a:latin typeface="Times New Roman" pitchFamily="18" charset="0"/>
                <a:cs typeface="Times New Roman" pitchFamily="18" charset="0"/>
              </a:rPr>
              <a:t>import </a:t>
            </a:r>
            <a:r>
              <a:rPr lang="en-US" dirty="0" err="1">
                <a:latin typeface="Times New Roman" pitchFamily="18" charset="0"/>
                <a:cs typeface="Times New Roman" pitchFamily="18" charset="0"/>
              </a:rPr>
              <a:t>splitfolders</a:t>
            </a:r>
            <a:endParaRPr lang="en-US" dirty="0">
              <a:latin typeface="Times New Roman" pitchFamily="18" charset="0"/>
              <a:cs typeface="Times New Roman" pitchFamily="18" charset="0"/>
            </a:endParaRPr>
          </a:p>
          <a:p>
            <a:pPr algn="l">
              <a:buFont typeface="Arial" pitchFamily="34" charset="0"/>
              <a:buChar char="•"/>
            </a:pPr>
            <a:r>
              <a:rPr lang="en-US" dirty="0">
                <a:latin typeface="Times New Roman" pitchFamily="18" charset="0"/>
                <a:cs typeface="Times New Roman" pitchFamily="18" charset="0"/>
              </a:rPr>
              <a:t>import </a:t>
            </a:r>
            <a:r>
              <a:rPr lang="en-US" dirty="0" err="1">
                <a:latin typeface="Times New Roman" pitchFamily="18" charset="0"/>
                <a:cs typeface="Times New Roman" pitchFamily="18" charset="0"/>
              </a:rPr>
              <a:t>tensorflow</a:t>
            </a:r>
            <a:r>
              <a:rPr lang="en-US" dirty="0">
                <a:latin typeface="Times New Roman" pitchFamily="18" charset="0"/>
                <a:cs typeface="Times New Roman" pitchFamily="18" charset="0"/>
              </a:rPr>
              <a:t> as </a:t>
            </a:r>
            <a:r>
              <a:rPr lang="en-US" dirty="0" err="1">
                <a:latin typeface="Times New Roman" pitchFamily="18" charset="0"/>
                <a:cs typeface="Times New Roman" pitchFamily="18" charset="0"/>
              </a:rPr>
              <a:t>tf</a:t>
            </a:r>
            <a:endParaRPr lang="en-US" dirty="0">
              <a:latin typeface="Times New Roman" pitchFamily="18" charset="0"/>
              <a:cs typeface="Times New Roman" pitchFamily="18" charset="0"/>
            </a:endParaRPr>
          </a:p>
          <a:p>
            <a:pPr algn="l">
              <a:buFont typeface="Arial" pitchFamily="34" charset="0"/>
              <a:buChar char="•"/>
            </a:pPr>
            <a:r>
              <a:rPr lang="en-US" dirty="0">
                <a:latin typeface="Times New Roman" pitchFamily="18" charset="0"/>
                <a:cs typeface="Times New Roman" pitchFamily="18" charset="0"/>
              </a:rPr>
              <a:t>from </a:t>
            </a:r>
            <a:r>
              <a:rPr lang="en-US" dirty="0" err="1">
                <a:latin typeface="Times New Roman" pitchFamily="18" charset="0"/>
                <a:cs typeface="Times New Roman" pitchFamily="18" charset="0"/>
              </a:rPr>
              <a:t>distutils.dir_util</a:t>
            </a:r>
            <a:r>
              <a:rPr lang="en-US" dirty="0">
                <a:latin typeface="Times New Roman" pitchFamily="18" charset="0"/>
                <a:cs typeface="Times New Roman" pitchFamily="18" charset="0"/>
              </a:rPr>
              <a:t> import </a:t>
            </a:r>
            <a:r>
              <a:rPr lang="en-US" dirty="0" err="1">
                <a:latin typeface="Times New Roman" pitchFamily="18" charset="0"/>
                <a:cs typeface="Times New Roman" pitchFamily="18" charset="0"/>
              </a:rPr>
              <a:t>copy_tree</a:t>
            </a:r>
            <a:endParaRPr lang="en-US" dirty="0">
              <a:latin typeface="Times New Roman" pitchFamily="18" charset="0"/>
              <a:cs typeface="Times New Roman" pitchFamily="18" charset="0"/>
            </a:endParaRPr>
          </a:p>
          <a:p>
            <a:pPr algn="l">
              <a:buFont typeface="Arial" pitchFamily="34" charset="0"/>
              <a:buChar char="•"/>
            </a:pPr>
            <a:r>
              <a:rPr lang="en-US" dirty="0">
                <a:latin typeface="Times New Roman" pitchFamily="18" charset="0"/>
                <a:cs typeface="Times New Roman" pitchFamily="18" charset="0"/>
              </a:rPr>
              <a:t>from </a:t>
            </a:r>
            <a:r>
              <a:rPr lang="en-US" dirty="0" err="1">
                <a:latin typeface="Times New Roman" pitchFamily="18" charset="0"/>
                <a:cs typeface="Times New Roman" pitchFamily="18" charset="0"/>
              </a:rPr>
              <a:t>tensorflow.keras.preprocessing.image</a:t>
            </a:r>
            <a:r>
              <a:rPr lang="en-US" dirty="0">
                <a:latin typeface="Times New Roman" pitchFamily="18" charset="0"/>
                <a:cs typeface="Times New Roman" pitchFamily="18" charset="0"/>
              </a:rPr>
              <a:t> import </a:t>
            </a:r>
            <a:r>
              <a:rPr lang="en-US" dirty="0" err="1">
                <a:latin typeface="Times New Roman" pitchFamily="18" charset="0"/>
                <a:cs typeface="Times New Roman" pitchFamily="18" charset="0"/>
              </a:rPr>
              <a:t>ImageDataGenerator</a:t>
            </a:r>
            <a:endParaRPr lang="en-US" dirty="0">
              <a:latin typeface="Times New Roman" pitchFamily="18" charset="0"/>
              <a:cs typeface="Times New Roman"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7">
            <a:extLst>
              <a:ext uri="{FF2B5EF4-FFF2-40B4-BE49-F238E27FC236}">
                <a16:creationId xmlns:a16="http://schemas.microsoft.com/office/drawing/2014/main" id="{79155533-E7D5-46F2-99CB-C111F205D1F5}"/>
              </a:ext>
            </a:extLst>
          </p:cNvPr>
          <p:cNvSpPr/>
          <p:nvPr/>
        </p:nvSpPr>
        <p:spPr>
          <a:xfrm>
            <a:off x="175418" y="303144"/>
            <a:ext cx="1976575" cy="6192249"/>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Pre-processing code</a:t>
            </a:r>
          </a:p>
        </p:txBody>
      </p:sp>
      <p:sp>
        <p:nvSpPr>
          <p:cNvPr id="5" name="Subtitle 4"/>
          <p:cNvSpPr>
            <a:spLocks noGrp="1"/>
          </p:cNvSpPr>
          <p:nvPr>
            <p:ph type="subTitle" idx="1"/>
          </p:nvPr>
        </p:nvSpPr>
        <p:spPr>
          <a:xfrm>
            <a:off x="2250199" y="307045"/>
            <a:ext cx="7429500" cy="6188348"/>
          </a:xfrm>
        </p:spPr>
        <p:txBody>
          <a:bodyPr/>
          <a:lstStyle/>
          <a:p>
            <a:pPr algn="l">
              <a:buFont typeface="Arial" pitchFamily="34" charset="0"/>
              <a:buChar char="•"/>
            </a:pPr>
            <a:r>
              <a:rPr lang="en-US" dirty="0"/>
              <a:t> </a:t>
            </a:r>
            <a:r>
              <a:rPr lang="en-US" b="1" dirty="0">
                <a:latin typeface="Times New Roman" pitchFamily="18" charset="0"/>
                <a:cs typeface="Times New Roman" pitchFamily="18" charset="0"/>
              </a:rPr>
              <a:t>converting video into frames :- </a:t>
            </a:r>
          </a:p>
          <a:p>
            <a:pPr algn="l"/>
            <a:r>
              <a:rPr lang="en-US" dirty="0" err="1"/>
              <a:t>c</a:t>
            </a:r>
            <a:r>
              <a:rPr lang="en-US" dirty="0" err="1">
                <a:latin typeface="Times New Roman" pitchFamily="18" charset="0"/>
                <a:cs typeface="Times New Roman" pitchFamily="18" charset="0"/>
              </a:rPr>
              <a:t>apture_image</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cv.VideoCapture</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video_path</a:t>
            </a:r>
            <a:r>
              <a:rPr lang="en-US" dirty="0">
                <a:latin typeface="Times New Roman" pitchFamily="18" charset="0"/>
                <a:cs typeface="Times New Roman" pitchFamily="18" charset="0"/>
              </a:rPr>
              <a:t>)     </a:t>
            </a:r>
          </a:p>
          <a:p>
            <a:pPr algn="l"/>
            <a:r>
              <a:rPr lang="en-US" dirty="0">
                <a:latin typeface="Times New Roman" pitchFamily="18" charset="0"/>
                <a:cs typeface="Times New Roman" pitchFamily="18" charset="0"/>
              </a:rPr>
              <a:t>ret, frame = </a:t>
            </a:r>
            <a:r>
              <a:rPr lang="en-US" dirty="0" err="1">
                <a:latin typeface="Times New Roman" pitchFamily="18" charset="0"/>
                <a:cs typeface="Times New Roman" pitchFamily="18" charset="0"/>
              </a:rPr>
              <a:t>capture_image.read</a:t>
            </a:r>
            <a:r>
              <a:rPr lang="en-US" dirty="0">
                <a:latin typeface="Times New Roman" pitchFamily="18" charset="0"/>
                <a:cs typeface="Times New Roman" pitchFamily="18" charset="0"/>
              </a:rPr>
              <a:t>()   </a:t>
            </a:r>
          </a:p>
          <a:p>
            <a:pPr algn="l"/>
            <a:r>
              <a:rPr lang="en-US" dirty="0" err="1">
                <a:latin typeface="Times New Roman" pitchFamily="18" charset="0"/>
                <a:cs typeface="Times New Roman" pitchFamily="18" charset="0"/>
              </a:rPr>
              <a:t>frame_rate</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cap.get</a:t>
            </a:r>
            <a:r>
              <a:rPr lang="en-US" dirty="0">
                <a:latin typeface="Times New Roman" pitchFamily="18" charset="0"/>
                <a:cs typeface="Times New Roman" pitchFamily="18" charset="0"/>
              </a:rPr>
              <a:t>(5) #frame rate</a:t>
            </a:r>
          </a:p>
          <a:p>
            <a:pPr algn="l"/>
            <a:r>
              <a:rPr lang="en-US" dirty="0">
                <a:latin typeface="Times New Roman" pitchFamily="18" charset="0"/>
                <a:cs typeface="Times New Roman" pitchFamily="18" charset="0"/>
              </a:rPr>
              <a:t>if (</a:t>
            </a:r>
            <a:r>
              <a:rPr lang="en-US" dirty="0" err="1">
                <a:latin typeface="Times New Roman" pitchFamily="18" charset="0"/>
                <a:cs typeface="Times New Roman" pitchFamily="18" charset="0"/>
              </a:rPr>
              <a:t>frame_id</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math.floor</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frame_rate</a:t>
            </a:r>
            <a:r>
              <a:rPr lang="en-US" dirty="0">
                <a:latin typeface="Times New Roman" pitchFamily="18" charset="0"/>
                <a:cs typeface="Times New Roman" pitchFamily="18" charset="0"/>
              </a:rPr>
              <a:t>) == 0)</a:t>
            </a:r>
          </a:p>
          <a:p>
            <a:pPr algn="l"/>
            <a:r>
              <a:rPr lang="en-US" dirty="0" err="1">
                <a:latin typeface="Times New Roman" pitchFamily="18" charset="0"/>
                <a:cs typeface="Times New Roman" pitchFamily="18" charset="0"/>
              </a:rPr>
              <a:t>new_frame</a:t>
            </a:r>
            <a:r>
              <a:rPr lang="en-US" dirty="0">
                <a:latin typeface="Times New Roman" pitchFamily="18" charset="0"/>
                <a:cs typeface="Times New Roman" pitchFamily="18" charset="0"/>
              </a:rPr>
              <a:t> = cv2.resize(frame, dim, interpolation = cv2.INTER_AREA)</a:t>
            </a:r>
          </a:p>
          <a:p>
            <a:pPr algn="l">
              <a:buFont typeface="Arial" pitchFamily="34" charset="0"/>
              <a:buChar char="•"/>
            </a:pPr>
            <a:r>
              <a:rPr lang="en-US" b="1" dirty="0">
                <a:latin typeface="Times New Roman" pitchFamily="18" charset="0"/>
                <a:cs typeface="Times New Roman" pitchFamily="18" charset="0"/>
              </a:rPr>
              <a:t>Face detection :-</a:t>
            </a:r>
          </a:p>
          <a:p>
            <a:pPr algn="l"/>
            <a:r>
              <a:rPr lang="en-US" dirty="0">
                <a:latin typeface="Times New Roman" pitchFamily="18" charset="0"/>
                <a:cs typeface="Times New Roman" pitchFamily="18" charset="0"/>
              </a:rPr>
              <a:t>detector = MTCNN()</a:t>
            </a:r>
          </a:p>
          <a:p>
            <a:pPr algn="l"/>
            <a:r>
              <a:rPr lang="en-US" dirty="0">
                <a:latin typeface="Times New Roman" pitchFamily="18" charset="0"/>
                <a:cs typeface="Times New Roman" pitchFamily="18" charset="0"/>
              </a:rPr>
              <a:t>image = cv2.cvtColor(cv2.imread(</a:t>
            </a:r>
            <a:r>
              <a:rPr lang="en-US" dirty="0" err="1">
                <a:latin typeface="Times New Roman" pitchFamily="18" charset="0"/>
                <a:cs typeface="Times New Roman" pitchFamily="18" charset="0"/>
              </a:rPr>
              <a:t>os.path.join</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tmp_path</a:t>
            </a:r>
            <a:r>
              <a:rPr lang="en-US" dirty="0">
                <a:latin typeface="Times New Roman" pitchFamily="18" charset="0"/>
                <a:cs typeface="Times New Roman" pitchFamily="18" charset="0"/>
              </a:rPr>
              <a:t>, frame)), cv2.COLOR_BGR2RGB)</a:t>
            </a:r>
          </a:p>
          <a:p>
            <a:pPr algn="l"/>
            <a:r>
              <a:rPr lang="en-US" dirty="0">
                <a:latin typeface="Times New Roman" pitchFamily="18" charset="0"/>
                <a:cs typeface="Times New Roman" pitchFamily="18" charset="0"/>
              </a:rPr>
              <a:t> results = </a:t>
            </a:r>
            <a:r>
              <a:rPr lang="en-US" dirty="0" err="1">
                <a:latin typeface="Times New Roman" pitchFamily="18" charset="0"/>
                <a:cs typeface="Times New Roman" pitchFamily="18" charset="0"/>
              </a:rPr>
              <a:t>detector.detect_faces</a:t>
            </a:r>
            <a:r>
              <a:rPr lang="en-US" dirty="0">
                <a:latin typeface="Times New Roman" pitchFamily="18" charset="0"/>
                <a:cs typeface="Times New Roman" pitchFamily="18" charset="0"/>
              </a:rPr>
              <a:t>(image)</a:t>
            </a:r>
          </a:p>
          <a:p>
            <a:pPr algn="l">
              <a:buFont typeface="Arial" pitchFamily="34" charset="0"/>
              <a:buChar char="•"/>
            </a:pPr>
            <a:r>
              <a:rPr lang="en-US" b="1" dirty="0">
                <a:latin typeface="Times New Roman" pitchFamily="18" charset="0"/>
                <a:cs typeface="Times New Roman" pitchFamily="18" charset="0"/>
              </a:rPr>
              <a:t>Face cropping:-</a:t>
            </a:r>
          </a:p>
          <a:p>
            <a:pPr algn="l"/>
            <a:r>
              <a:rPr lang="en-US" dirty="0" err="1">
                <a:latin typeface="Times New Roman" pitchFamily="18" charset="0"/>
                <a:cs typeface="Times New Roman" pitchFamily="18" charset="0"/>
              </a:rPr>
              <a:t>crop_image</a:t>
            </a:r>
            <a:r>
              <a:rPr lang="en-US" dirty="0">
                <a:latin typeface="Times New Roman" pitchFamily="18" charset="0"/>
                <a:cs typeface="Times New Roman" pitchFamily="18" charset="0"/>
              </a:rPr>
              <a:t> = image[y1:y2, x1:x2]</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31043" y="1649103"/>
            <a:ext cx="2364450" cy="369332"/>
          </a:xfrm>
          <a:prstGeom prst="rect">
            <a:avLst/>
          </a:prstGeom>
          <a:noFill/>
        </p:spPr>
        <p:txBody>
          <a:bodyPr wrap="square" rtlCol="0">
            <a:spAutoFit/>
          </a:bodyPr>
          <a:lstStyle/>
          <a:p>
            <a:r>
              <a:rPr lang="en-US" dirty="0"/>
              <a:t>MTCNN architecture</a:t>
            </a:r>
          </a:p>
        </p:txBody>
      </p:sp>
      <p:pic>
        <p:nvPicPr>
          <p:cNvPr id="2050" name="Picture 2" descr="C:\Users\user\Documents\MTCNN-Stage-architecture-of-the-model-used-for-face-detection-and-landmark-extraction.png"/>
          <p:cNvPicPr>
            <a:picLocks noChangeAspect="1" noChangeArrowheads="1"/>
          </p:cNvPicPr>
          <p:nvPr/>
        </p:nvPicPr>
        <p:blipFill>
          <a:blip r:embed="rId2" cstate="print"/>
          <a:srcRect l="7309" r="5960" b="34011"/>
          <a:stretch>
            <a:fillRect/>
          </a:stretch>
        </p:blipFill>
        <p:spPr bwMode="auto">
          <a:xfrm>
            <a:off x="1893194" y="2142700"/>
            <a:ext cx="5872767" cy="4528556"/>
          </a:xfrm>
          <a:prstGeom prst="rect">
            <a:avLst/>
          </a:prstGeom>
          <a:noFill/>
        </p:spPr>
      </p:pic>
      <p:sp>
        <p:nvSpPr>
          <p:cNvPr id="15" name="Rectangle: Rounded Corners 7">
            <a:extLst>
              <a:ext uri="{FF2B5EF4-FFF2-40B4-BE49-F238E27FC236}">
                <a16:creationId xmlns:a16="http://schemas.microsoft.com/office/drawing/2014/main" id="{79155533-E7D5-46F2-99CB-C111F205D1F5}"/>
              </a:ext>
            </a:extLst>
          </p:cNvPr>
          <p:cNvSpPr/>
          <p:nvPr/>
        </p:nvSpPr>
        <p:spPr>
          <a:xfrm>
            <a:off x="206062" y="225871"/>
            <a:ext cx="9362940" cy="126808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Model architecture-1</a:t>
            </a:r>
          </a:p>
        </p:txBody>
      </p:sp>
    </p:spTree>
    <p:extLst>
      <p:ext uri="{BB962C8B-B14F-4D97-AF65-F5344CB8AC3E}">
        <p14:creationId xmlns:p14="http://schemas.microsoft.com/office/powerpoint/2010/main" val="2867407684"/>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97532-7E83-4ECE-B1AF-AAD77FCF428E}"/>
              </a:ext>
            </a:extLst>
          </p:cNvPr>
          <p:cNvSpPr/>
          <p:nvPr/>
        </p:nvSpPr>
        <p:spPr>
          <a:xfrm>
            <a:off x="2367907" y="179151"/>
            <a:ext cx="5170187" cy="584775"/>
          </a:xfrm>
          <a:prstGeom prst="rect">
            <a:avLst/>
          </a:prstGeom>
          <a:effectLst>
            <a:glow rad="2286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3200" b="1" dirty="0">
                <a:latin typeface="Times New Roman" panose="02020603050405020304" pitchFamily="18" charset="0"/>
                <a:cs typeface="Times New Roman" panose="02020603050405020304" pitchFamily="18" charset="0"/>
              </a:rPr>
              <a:t>Model Architecture</a:t>
            </a:r>
          </a:p>
        </p:txBody>
      </p:sp>
      <p:sp>
        <p:nvSpPr>
          <p:cNvPr id="3" name="TextBox 2"/>
          <p:cNvSpPr txBox="1"/>
          <p:nvPr/>
        </p:nvSpPr>
        <p:spPr>
          <a:xfrm>
            <a:off x="98125" y="1043796"/>
            <a:ext cx="2207824" cy="646331"/>
          </a:xfrm>
          <a:prstGeom prst="rect">
            <a:avLst/>
          </a:prstGeom>
          <a:noFill/>
        </p:spPr>
        <p:txBody>
          <a:bodyPr wrap="square" rtlCol="0">
            <a:spAutoFit/>
          </a:bodyPr>
          <a:lstStyle/>
          <a:p>
            <a:r>
              <a:rPr lang="en-US" dirty="0"/>
              <a:t>MESONET Architecture: </a:t>
            </a:r>
          </a:p>
        </p:txBody>
      </p:sp>
      <p:pic>
        <p:nvPicPr>
          <p:cNvPr id="3074" name="Picture 2" descr="C:\Users\user\Downloads\The-network-architecture-of-Meso-4-Layers-and-parameters.png"/>
          <p:cNvPicPr>
            <a:picLocks noChangeAspect="1" noChangeArrowheads="1"/>
          </p:cNvPicPr>
          <p:nvPr/>
        </p:nvPicPr>
        <p:blipFill>
          <a:blip r:embed="rId2" cstate="print"/>
          <a:srcRect t="6199" b="6604"/>
          <a:stretch>
            <a:fillRect/>
          </a:stretch>
        </p:blipFill>
        <p:spPr bwMode="auto">
          <a:xfrm>
            <a:off x="2258930" y="1035171"/>
            <a:ext cx="5107781" cy="5581291"/>
          </a:xfrm>
          <a:prstGeom prst="rect">
            <a:avLst/>
          </a:prstGeom>
          <a:noFill/>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90342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7"/>
            <a:ext cx="9906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53" name="Straight Connector 2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8575" y="1479733"/>
            <a:ext cx="222885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2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90342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Subtitle 5">
            <a:extLst>
              <a:ext uri="{FF2B5EF4-FFF2-40B4-BE49-F238E27FC236}">
                <a16:creationId xmlns:a16="http://schemas.microsoft.com/office/drawing/2014/main" id="{C234884F-6DF7-498E-D9A0-BF637761659A}"/>
              </a:ext>
            </a:extLst>
          </p:cNvPr>
          <p:cNvSpPr>
            <a:spLocks noGrp="1"/>
          </p:cNvSpPr>
          <p:nvPr>
            <p:ph type="subTitle" idx="1"/>
          </p:nvPr>
        </p:nvSpPr>
        <p:spPr>
          <a:xfrm>
            <a:off x="1124533" y="271345"/>
            <a:ext cx="7429500" cy="14366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Prediction</a:t>
            </a:r>
            <a:br>
              <a:rPr kumimoji="0" lang="en-IN" sz="4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br>
            <a:r>
              <a:rPr kumimoji="0" lang="en-IN" sz="4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Workflow</a:t>
            </a:r>
          </a:p>
          <a:p>
            <a:endParaRPr lang="en-IN" dirty="0"/>
          </a:p>
        </p:txBody>
      </p:sp>
      <p:pic>
        <p:nvPicPr>
          <p:cNvPr id="10" name="Picture 9">
            <a:extLst>
              <a:ext uri="{FF2B5EF4-FFF2-40B4-BE49-F238E27FC236}">
                <a16:creationId xmlns:a16="http://schemas.microsoft.com/office/drawing/2014/main" id="{9099D6AC-4192-A765-9345-BE7AD09F0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4859" y="2104151"/>
            <a:ext cx="2651086" cy="4681516"/>
          </a:xfrm>
          <a:prstGeom prst="rect">
            <a:avLst/>
          </a:prstGeom>
        </p:spPr>
      </p:pic>
    </p:spTree>
    <p:extLst>
      <p:ext uri="{BB962C8B-B14F-4D97-AF65-F5344CB8AC3E}">
        <p14:creationId xmlns:p14="http://schemas.microsoft.com/office/powerpoint/2010/main" val="2747073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7">
            <a:extLst>
              <a:ext uri="{FF2B5EF4-FFF2-40B4-BE49-F238E27FC236}">
                <a16:creationId xmlns:a16="http://schemas.microsoft.com/office/drawing/2014/main" id="{79155533-E7D5-46F2-99CB-C111F205D1F5}"/>
              </a:ext>
            </a:extLst>
          </p:cNvPr>
          <p:cNvSpPr/>
          <p:nvPr/>
        </p:nvSpPr>
        <p:spPr>
          <a:xfrm>
            <a:off x="206062" y="225871"/>
            <a:ext cx="9362940" cy="126808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EfficientNet Prediction</a:t>
            </a:r>
          </a:p>
        </p:txBody>
      </p:sp>
      <p:pic>
        <p:nvPicPr>
          <p:cNvPr id="3" name="Picture 2" descr="download.png"/>
          <p:cNvPicPr>
            <a:picLocks noChangeAspect="1"/>
          </p:cNvPicPr>
          <p:nvPr/>
        </p:nvPicPr>
        <p:blipFill>
          <a:blip r:embed="rId2" cstate="print"/>
          <a:stretch>
            <a:fillRect/>
          </a:stretch>
        </p:blipFill>
        <p:spPr>
          <a:xfrm>
            <a:off x="0" y="1699565"/>
            <a:ext cx="9906000" cy="3922510"/>
          </a:xfrm>
          <a:prstGeom prst="rect">
            <a:avLst/>
          </a:prstGeom>
        </p:spPr>
      </p:pic>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7">
            <a:extLst>
              <a:ext uri="{FF2B5EF4-FFF2-40B4-BE49-F238E27FC236}">
                <a16:creationId xmlns:a16="http://schemas.microsoft.com/office/drawing/2014/main" id="{79155533-E7D5-46F2-99CB-C111F205D1F5}"/>
              </a:ext>
            </a:extLst>
          </p:cNvPr>
          <p:cNvSpPr/>
          <p:nvPr/>
        </p:nvSpPr>
        <p:spPr>
          <a:xfrm>
            <a:off x="206062" y="225871"/>
            <a:ext cx="9362940" cy="126808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EfficientNet </a:t>
            </a:r>
            <a:r>
              <a:rPr lang="en-IN" sz="4000" dirty="0" err="1">
                <a:latin typeface="Times New Roman" panose="02020603050405020304" pitchFamily="18" charset="0"/>
                <a:cs typeface="Times New Roman" panose="02020603050405020304" pitchFamily="18" charset="0"/>
              </a:rPr>
              <a:t>Confussion</a:t>
            </a:r>
            <a:r>
              <a:rPr lang="en-IN" sz="4000" dirty="0">
                <a:latin typeface="Times New Roman" panose="02020603050405020304" pitchFamily="18" charset="0"/>
                <a:cs typeface="Times New Roman" panose="02020603050405020304" pitchFamily="18" charset="0"/>
              </a:rPr>
              <a:t> Matrix</a:t>
            </a:r>
          </a:p>
        </p:txBody>
      </p:sp>
      <p:sp>
        <p:nvSpPr>
          <p:cNvPr id="6146" name="AutoShape 2" descr="data:image/png;base64,iVBORw0KGgoAAAANSUhEUgAAApIAAAIhCAYAAAD91lq9AAAAOXRFWHRTb2Z0d2FyZQBNYXRwbG90%0AbGliIHZlcnNpb24zLjcuMiwgaHR0cHM6Ly9tYXRwbG90bGliLm9yZy8pXeV/AAAACXBIWXMAAA9h%0AAAAPYQGoP6dpAABaEElEQVR4nO3dd3xUVf7/8fckhCEEMhBCGr1LiRB6EKWX0GQtgEAEiUGliYCw%0AyBeBdZcIuwICgixSFCLIKqAIRkGKi/QSlSKCUpXQCSU9ub8/+DHrmKDJNcME5vXcx308mHPPPfdz%0A5/tFP37OuWcshmEYAgAAAPLIw9UBAAAA4N5EIgkAAABTSCQBAABgCokkAAAATCGRBAAAgCkkkgAA%0AADCFRBIAAACmkEgCAADAFBJJAAAAmEIiCdwDvv32Wz3zzDOqVKmSihQpomLFiql+/fqaOnWqLl++%0A7NR779+/Xy1atJDNZpPFYtGMGTPy/R4Wi0UTJ07M93H/yOLFi2WxWGSxWLR58+Zs5w3DUNWqVWWx%0AWNSyZUtT95gzZ44WL16cp2s2b958x5gAoCAp5OoAAPy++fPna9CgQapRo4Zefvll1apVS+np6dqz%0AZ4/efvttbd++XatWrXLa/QcMGKCbN29q+fLlKlmypCpWrJjv99i+fbvKli2b7+PmVvHixbVgwYJs%0AyeKWLVv0448/qnjx4qbHnjNnjvz9/dW/f/9cX1O/fn1t375dtWrVMn1fALgbSCSBAmz79u164YUX%0A1K5dO61evVpWq9V+rl27dho5cqTi4uKcGsOBAwcUHR2tiIgIp92jadOmThs7N3r27KnY2Fi99dZb%0A8vX1tbcvWLBA4eHhunbt2l2JIz09XRaLRb6+vi7/TgAgN5jaBgqwyZMny2Kx6N///rdDEnlb4cKF%0A1a1bN/vnrKwsTZ06VQ888ICsVqsCAgL09NNP68yZMw7XtWzZUnXq1NHu3bv18MMPq2jRoqpcubJe%0Af/11ZWVlSfrftG9GRobmzp1rnwKWpIkTJ9r//Gu3rzlx4oS9bePGjWrZsqVKlSolb29vlS9fXo8/%0A/riSkpLsfXKa2j5w4IAeffRRlSxZUkWKFFG9evX07rvvOvS5PQW8bNkyjRs3TiEhIfL19VXbtm11%0A5MiR3H3Jkp566ilJ0rJly+xtiYmJ+uijjzRgwIAcr5k0aZKaNGkiPz8/+fr6qn79+lqwYIEMw7D3%0AqVixog4ePKgtW7bYv7/bFd3bsS9ZskQjR45UmTJlZLVadezYsWxT2xcvXlS5cuXUrFkzpaen28c/%0AdOiQfHx8FBkZmetnBYD8RCIJFFCZmZnauHGjGjRooHLlyuXqmhdeeEFjxoxRu3bt9Mknn+i1115T%0AXFycmjVrposXLzr0TUhIUJ8+fdS3b1998sknioiI0NixY7V06VJJUufOnbV9+3ZJ0hNPPKHt27fb%0AP+fWiRMn1LlzZxUuXFgLFy5UXFycXn/9dfn4+CgtLe2O1x05ckTNmjXTwYMHNXPmTK1cuVK1atVS%0A//79NXXq1Gz9X3nlFZ08eVLvvPOO/v3vf+vo0aPq2rWrMjMzcxWnr6+vnnjiCS1cuNDetmzZMnl4%0AeKhnz553fLbnnntOK1as0MqVK/XYY49p6NCheu211+x9Vq1apcqVKyssLMz+/f12GcLYsWN16tQp%0Avf3221qzZo0CAgKy3cvf31/Lly/X7t27NWbMGElSUlKSnnzySZUvX15vv/12rp4TAPKdAaBASkhI%0AMCQZvXr1ylX/w4cPG5KMQYMGObTv3LnTkGS88sor9rYWLVoYkoydO3c69K1Vq5bRoUMHhzZJxuDB%0Agx3aJkyYYOT0j49FixYZkozjx48bhmEYH374oSHJiI+P/93YJRkTJkywf+7Vq5dhtVqNU6dOOfSL%0AiIgwihYtaly9etUwDMPYtGmTIcno1KmTQ78VK1YYkozt27f/7n1vx7t79277WAcOHDAMwzAaNWpk%0A9O/f3zAMw6hdu7bRokWLO46TmZlppKenG3/729+MUqVKGVlZWfZzd7r29v0eeeSRO57btGmTQ/uU%0AKVMMScaqVauMfv36Gd7e3sa33377u88IAM5ERRK4T2zatEmSsr3U0bhxY9WsWVNffvmlQ3tQUJAa%0AN27s0Pbggw/q5MmT+RZTvXr1VLhwYQ0cOFDvvvuufvrpp1xdt3HjRrVp0yZbJbZ///5KSkrKVhn9%0A9fS+dOs5JOXpWVq0aKEqVapo4cKF+u6777R79+47TmvfjrFt27ay2Wzy9PSUl5eXXn31VV26dEnn%0Az5/P9X0ff/zxXPd9+eWX1blzZz311FN69913NWvWLIWGhub6egDIbySSQAHl7++vokWL6vjx47nq%0Af+nSJUlScHBwtnMhISH287eVKlUqWz+r1ark5GQT0easSpUq2rBhgwICAjR48GBVqVJFVapU0Ztv%0Avvm71126dOmOz3H7/K/99lluryfNy7NYLBY988wzWrp0qd5++21Vr15dDz/8cI59d+3apfbt20u6%0A9Vb9119/rd27d2vcuHF5vm9Oz/l7Mfbv318pKSkKCgpibSQAlyORBAooT09PtWnTRnv37s32skxO%0AbidTZ8+ezXbul19+kb+/f77FVqRIEUlSamqqQ/tv12FK0sMPP6w1a9YoMTFRO3bsUHh4uIYPH67l%0Ay5ffcfxSpUrd8Tkk5euz/Fr//v118eJFvf3223rmmWfu2G/58uXy8vLSp59+qh49eqhZs2Zq2LCh%0AqXvm9NLSnZw9e1aDBw9WvXr1dOnSJY0aNcrUPQEgv5BIAgXY2LFjZRiGoqOjc3w5JT09XWvWrJEk%0AtW7dWpLsL8vctnv3bh0+fFht2rTJt7huv3n87bffOrTfjiUnnp6eatKkid566y1J0r59++7Yt02b%0ANtq4caM9cbztvffeU9GiRZ22NU6ZMmX08ssvq2vXrurXr98d+1ksFhUqVEienp72tuTkZC1ZsiRb%0A3/yq8mZmZuqpp56SxWLRZ599ppiYGM2aNUsrV67802MDgFnsIwkUYOHh4Zo7d64GDRqkBg0a6IUX%0AXlDt2rWVnp6u/fv369///rfq1Kmjrl27qkaNGho4cKBmzZolDw8PRURE6MSJExo/frzKlSunl156%0AKd/i6tSpk/z8/BQVFaW//e1vKlSokBYvXqzTp0879Hv77be1ceNGde7cWeXLl1dKSor9zei2bdve%0AcfwJEybo008/VatWrfTqq6/Kz89PsbGxWrt2raZOnSqbzZZvz/Jbr7/++h/26dy5s6ZNm6bevXtr%0A4MCBunTpkv71r3/luEVTaGioli9frg8++ECVK1dWkSJFTK1rnDBhgv773//qiy++UFBQkEaOHKkt%0AW7YoKipKYWFhqlSpUp7HBIA/i0QSKOCio6PVuHFjTZ8+XVOmTFFCQoK8vLxUvXp19e7dW0OGDLH3%0AnTt3rqpUqaIFCxborbfeks1mU8eOHRUTE5PjmkizfH19FRcXp+HDh6tv374qUaKEnn32WUVEROjZ%0AZ5+196tXr56++OILTZgwQQkJCSpWrJjq1KmjTz75xL7GMCc1atTQtm3b9Morr2jw4MFKTk5WzZo1%0AtWjRojz9QoyztG7dWgsXLtSUKVPUtWtXlSlTRtHR0QoICFBUVJRD30mTJuns2bOKjo7W9evXVaFC%0ABYd9NnNj/fr1iomJ0fjx4x0qy4sXL1ZYWJh69uyprVu3qnDhwvnxeACQaxbD+NXuuQAAAEAusUYS%0AAAAAppBIAgAAwBQSSQAAAJhCIgkAAABTSCQBAABgCokkAAAATCGRBAAAgCn35YbkKRmujgCAs1Qd%0AttrVIQBwkjNzurvs3t5hQ/64k0nJ+2c7bWxXoyIJAAAAU+7LiiQAAECeWKitmUEiCQAAYLG4OoJ7%0AEuk3AAAATKEiCQAAwNS2KXxrAAAAMIWKJAAAAGskTaEiCQAAAFOoSAIAALBG0hS+NQAAAJhCRRIA%0AAIA1kqaQSAIAADC1bQrfGgAAAEyhIgkAAMDUtilUJAEAAGAKFUkAAADWSJrCtwYAAABTqEgCAACw%0ARtIUKpIAAAAwhUQSAADA4uG8Iw9iYmLUqFEjFS9eXAEBAerevbuOHDliP5+enq4xY8YoNDRUPj4+%0ACgkJ0dNPP61ffvnFYZyWLVvKYrE4HL169XLoc+XKFUVGRspms8lmsykyMlJXr17NU7wkkgAAABaL%0A84482LJliwYPHqwdO3Zo/fr1ysjIUPv27XXz5k1JUlJSkvbt26fx48dr3759WrlypX744Qd169Yt%0A21jR0dE6e/as/Zg3b57D+d69eys+Pl5xcXGKi4tTfHy8IiMj8xQvayQBAAAKiLi4OIfPixYtUkBA%0AgPbu3atHHnlENptN69evd+gza9YsNW7cWKdOnVL58uXt7UWLFlVQUFCO9zl8+LDi4uK0Y8cONWnS%0ARJI0f/58hYeH68iRI6pRo0au4qUiCQAA4MSp7dTUVF27ds3hSE1NzVVYiYmJkiQ/P7/f7WOxWFSi%0ARAmH9tjYWPn7+6t27doaNWqUrl+/bj+3fft22Ww2exIpSU2bNpXNZtO2bdty/bWRSAIAADhRTEyM%0AfR3i7SMmJuYPrzMMQyNGjFDz5s1Vp06dHPukpKTor3/9q3r37i1fX197e58+fbRs2TJt3rxZ48eP%0A10cffaTHHnvMfj4hIUEBAQHZxgsICFBCQkKun42pbQAAACduSD527BiNGDHCoc1qtf7hdUOGDNG3%0A336rrVu35ng+PT1dvXr1UlZWlubMmeNwLjo62v7nOnXqqFq1amrYsKH27dun+vXrS5IsOazfNAwj%0Ax/Y7IZEEAABwIqvVmqvE8deGDh2qTz75RF999ZXKli2b7Xx6erp69Oih48ePa+PGjQ7VyJzUr19f%0AXl5eOnr0qOrXr6+goCCdO3cuW78LFy4oMDAw13EytQ0AAOBhcd6RB4ZhaMiQIVq5cqU2btyoSpUq%0AZetzO4k8evSoNmzYoFKlSv3huAcPHlR6erqCg4MlSeHh4UpMTNSuXbvsfXbu3KnExEQ1a9Ys1/FS%0AkQQAACggBg8erPfff18ff/yxihcvbl+vaLPZ5O3trYyMDD3xxBPat2+fPv30U2VmZtr7+Pn5qXDh%0Awvrxxx8VGxurTp06yd/fX4cOHdLIkSMVFhamhx56SJJUs2ZNdezYUdHR0fZtgQYOHKguXbrk+o1t%0ASbIYhmHk83fgcikZro4AgLNUHbba1SEAcJIzc7q77N7erf/htLGTN47Ldd87rU9ctGiR+vfvrxMn%0ATuRYpZSkTZs2qWXLljp9+rT69u2rAwcO6MaNGypXrpw6d+6sCRMmOLz9ffnyZQ0bNkyffPKJJKlb%0At26aPXt2tre/fw8VSQAAgALyW9t/VN+rWLHiH/YpV66ctmzZ8of38vPz09KlS/MU32+xRhIAAACm%0AUJEEAABw4vY/9zO+NQAAAJhCRRIAAKCArJG811CRBAAAgClUJAEAAFgjaQrfGgAAAEyhIgkAAMAa%0ASVNIJAEAAJjaNoVvDQAAAKZQkQQAAGBq2xQqkgAAADCFiiQAAABrJE3hWwMAAIApVCQBAABYI2kK%0AFUkAAACYQkUSAACANZKmkEgCAACQSJrCtwYAAABTqEgCAADwso0pVCQBAABgChVJAAAA1kiawrcG%0AAAAAU6hIAgAAsEbSFCqSAAAAMIWKJAAAAGskTSGRBAAAYGrbFNJvAAAAmEJFEgAAuD0LFUlTqEgC%0AAADAFCqSAADA7VGRNIeKJAAAAEyhIgkAAEBB0hQqkgAAADCFiiQAAHB7rJE0h0QSAAC4PRJJc5ja%0ABgAAgClUJAEAgNujImkOFUkAAACYQkUSAAC4PSqS5lCRBAAAgClUJAEAAChImkJFEgAAAKZQkQQA%0AAG6PNZLmUJEEAACAKVQkAQCA26MiaQ6JJAAAcHskkuYwtQ0AAFBAxMTEqFGjRipevLgCAgLUvXt3%0AHTlyxKGPYRiaOHGiQkJC5O3trZYtW+rgwYMOfVJTUzV06FD5+/vLx8dH3bp105kzZxz6XLlyRZGR%0AkbLZbLLZbIqMjNTVq1fzFC+JJAAAcHsWi8VpR15s2bJFgwcP1o4dO7R+/XplZGSoffv2unnzpr3P%0A1KlTNW3aNM2ePVu7d+9WUFCQ2rVrp+vXr9v7DB8+XKtWrdLy5cu1detW3bhxQ126dFFmZqa9T+/e%0AvRUfH6+4uDjFxcUpPj5ekZGRefveDMMw8nTFPSAlw9URAHCWqsNWuzoEAE5yZk53l9271NPLnDb2%0ApfeeMn3thQsXFBAQoC1btuiRRx6RYRgKCQnR8OHDNWbMGEm3qo+BgYGaMmWKnnvuOSUmJqp06dJa%0AsmSJevbsKUn65ZdfVK5cOa1bt04dOnTQ4cOHVatWLe3YsUNNmjSRJO3YsUPh4eH6/vvvVaNGjVzF%0AR0USAADA4rwjNTVV165dczhSU1NzFVZiYqIkyc/PT5J0/PhxJSQkqH379vY+VqtVLVq00LZt2yRJ%0Ae/fuVXp6ukOfkJAQ1alTx95n+/btstls9iRSkpo2bSqbzWbvkxskkgAAAE4UExNjX4d4+4iJifnD%0A6wzD0IgRI9S8eXPVqVNHkpSQkCBJCgwMdOgbGBhoP5eQkKDChQurZMmSv9snICAg2z0DAgLsfXKD%0At7YBAIDbc+Zb22PHjtWIESMc2qxW6x9eN2TIEH377bfaunVrtnO/jdcwjD98ht/2yal/bsb5NSqS%0AAAAATmS1WuXr6+tw/FEiOXToUH3yySfatGmTypYta28PCgqSpGxVw/Pnz9urlEFBQUpLS9OVK1d+%0At8+5c+ey3ffChQvZqp2/h0QSAAC4vYLy1rZhGBoyZIhWrlypjRs3qlKlSg7nK1WqpKCgIK1fv97e%0AlpaWpi1btqhZs2aSpAYNGsjLy8uhz9mzZ3XgwAF7n/DwcCUmJmrXrl32Pjt37lRiYqK9T24wtQ0A%0AANxeQdmQfPDgwXr//ff18ccfq3jx4vbKo81mk7e3tywWi4YPH67JkyerWrVqqlatmiZPnqyiRYuq%0Ad+/e9r5RUVEaOXKkSpUqJT8/P40aNUqhoaFq27atJKlmzZrq2LGjoqOjNW/ePEnSwIED1aVLl1y/%0AsS2RSAIAABQYc+fOlSS1bNnSoX3RokXq37+/JGn06NFKTk7WoEGDdOXKFTVp0kRffPGFihcvbu8/%0Affp0FSpUSD169FBycrLatGmjxYsXy9PT094nNjZWw4YNs7/d3a1bN82ePTtP8bKPJIB7CvtIAvcv%0AV+4jGRC1wmljn1/Qw2ljuxprJAEAAGAKU9sAAMDtFZQ1kvcaKpIAAAAwhYokAABwe1QkzaEiCQAA%0AAFOoSAIAALdHRdIcEkkAAOD2SCTNYWobAAAAplCRBAAAoCBpChVJAAAAmEJFEgAAuD3WSJpDRRIA%0AAACmUJEEAABuj4qkOVQkAQAAYAoVSQAA4PaoSJpDIgkAAEAeaYrLEsmwsLBcZ//79u1zcjQAAADI%0AK5clkt27d3fVrQEAABwwtW2OyxLJCRMmuOrWAAAAyAeskQQAAG6PiqQ5BSKRzMzM1PTp07VixQqd%0AOnVKaWlpDucvX77sosgAAABwJwUikZw0aZLeeecdjRgxQuPHj9e4ceN04sQJrV69Wq+++qqrw8Nd%0AtmL5+1rxwTL98vPPkqQqVavpuRcGqfnDLex9fvrxR82Y9k/t3bNbWVlZqlK1mv75xgwFh4RIkk6f%0AOqU3/jVF8fv2Ki0tTQ81f1h/fWW8Svn7u+SZAHfVpGopPd+umkLL2RRUwltR83bq82/O2s/7F7fq%0Ale619UjN0rIV9dLOo5c0fsW3On7hpr1Pn4cqqHujcqpTzqbi3l6qNXKtriWnO9ynTjmbXuleW3Ur%0AlFRWlqF18b9o0kffKSk18649K+5tVCTNKRAbksfGxmr+/PkaNWqUChUqpKeeekrvvPOOXn31Ve3Y%0AscPV4eEuCwgM0osvjdL7Kz7S+ys+UuMmTfXikME6duyopFtJYv/I3qpUqbLeWbxE/1n5iQY+P0iF%0ArVZJUlJSkp4fOEAWi0XzF76rd5cuU3p6uoYOfl5ZWVmufDTA7RQt7KlDZxI1fsW3OZ5f8FwTlfcv%0Aqqh5O9Vh8maduZykZcMekndhT3ufIoULafOhc5r9+Q85jhFoK6Llwx7SiQs31XXqFvV9a5uqBxfX%0A9Mj6TnkmAP9TICqSCQkJCg0NlSQVK1ZMiYmJkqQuXbpo/PjxrgwNLtCyVWuHz0NffEkrli/Tt9/E%0Aq2rVapo1c7qaP/KIXho12t6nbLly9j/H79+nX37+WR98uFrFihWTJP3t7zF6uFlj7dq5Q03Dm92d%0ABwGgTYfOa9Oh8zmeqxTgowaV/dT6tS/1w9nrkqRXln+jb6Z0UveGZbVs20lJ0oJNP0qSwqvlPKPQ%0Atk6g0jOzNO6Db2QYt9rGffCtvnillSqWPqQTv6puAndCRdKcAlGRLFu2rM6evTXVUbVqVX3xxReS%0ApN27d8v6/6tMcE+ZmZn6bN1aJScnqW7dMGVlZem/WzarQoWKej46Si0fDlefXk9q45cb7NekpaXJ%0AYrGocOHC9rbCVqs8PDy0f99eVzwGgBxYC92qOqam/2/6OcuQ0jKz1KhKqVyPU9jLU+mZWfYkUpJS%0A0m6NmZdx4OYsTjzuYwUikfzLX/6iL7/8UpL04osvavz48apWrZqefvppDRgw4HevTU1N1bVr1xyO%0A1NTUuxE2nOjoD0fUtGGYGoWF6h9/m6DpM99SlapVdfnSJSUlJWnhgvl6qPnDevvfC9W6TTuNeHGI%0A9uzeJUl6sG49eXt7a8Yb/1RycrKSkpI07V9TlZWVpQsXLrj4yQDcdizhuk5fStJfH60tm7eXvDwt%0AGty+mgJtRRRgy30R4esjF1Tat4ieb1tVXp4W2by99NdHa0lSnsYBkHcFYmr79ddft//5iSeeUNmy%0AZbVt2zZVrVpV3bp1+91rY2JiNGnSJIe2ceMn6P9eneiMUHGXVKxYSSs+Wq3r169pw/ovNP6VMVqw%0AeKmK+xaXJLVq1UaR/fpLkh6oWVPfxO/Tfz5YroaNGsvPz0//nPam/vHaRL0fu0QeHh7q2Kmzataq%0ALU+PAvHfTgAkZWQZGvjvnfpX3/o6+EZnZWRmaev3F7TxQEKexvnh7HW99O4+vfp4Hf310VrKzDK0%0AaPNPOp+Yoqws448HAMTUtlkFIpH8raZNm6pp06a56jt27FiNGDHCoc3w5L9A73VehQurfIUKkqTa%0AdUJ18MB3il36nsa+8n8qVKiQKlep4tC/UuUqiv/VtHWzh5prbdwGXblyWZ6eheTr66vWjzykMhFl%0A7+pzAPh9351OVIeYTSpepJC8Cnno8o00rXn5EX1z6mqexlm954xW7zkj/+JWJaVlyDCk6DZVdepi%0AknMCByCpgExtS9KSJUv00EMPKSQkRCdP3lpgPWPGDH388ce/e53VapWvr6/DwbrK+49hGEpPS5NX%0A4cKqXSdUJ04cdzh/8uQJBYeUyXZdyZJ+8vX11c4d23X58qVsL/IAKBiup2To8o00VSrtowcrlNQX%0A357944tycPF6qpJSM9WtQRmlpmfqv9+znAW5Y7FYnHbczwpEIjl37lyNGDFCnTp10tWrV5WZeWuR%0AdIkSJTRjxgzXBoe7buaMadq3d49+/vmMjv5wRLPenK49u3epU5eukqR+z0Tp888+00f/WaFTJ09q%0AWexSfbV5k3r0eso+xupVH+nbb+J1+tQpfbrmY708Yrj6Pt1fFStVdtVjAW6pqNVTtcraVKusTZJU%0ArlRR1SprU0hJb0lS57AQhVfzV/lSRdX+wSC9P+whff7NWX11+H8JYGlfq2qVtaliaR9J0gMhvqpV%0A1qYSRb3sffq3qKQ65WyqFOCjfo9U0t97PqjXPz6Ubb9JAPnLYhiGyxeQ1KpVS5MnT1b37t1VvHhx%0AffPNN6pcubIOHDigli1b6uLFi3kaLyXDSYHirpgw/hXt2rFDFy6cV7HixVW9eg09ExWt8GYP2fus%0AWvmhFs7/t86dS1DFipX0wpChatW6rf38jGn/0ierVykxMVEhZcroyR69FNmv/33/X4buoOqw1a4O%0AAXkQXs1f/3mpebb2FdtPacSSfRrQsrKeb1dV/sWL6Hxiij7ceVpvfva90jP/96+mEZ0f0IjOD2Qb%0A46X39uk/O05Jkmb0q682tYNU1OqpH8/d0LwNx/TRrtPOezA4xZk53V1276qjPnPa2Mf+FeG0sV2t%0AQCSS3t7e+v7771WhQgWHRPLo0aN68MEHlZycnKfxSCSB+xeJJHD/IpG89xSIqe1KlSopPj4+W/tn%0An32mmjVr3v2AAACAW2GNpDkF4q3tl19+WYMHD1ZKSooMw9CuXbu0bNkyTZ48WQsWLHB1eAAA4D53%0An+d7TlMgEslnnnlGGRkZGj16tJKSktS7d2+VKVNGs2bN0sMPP+zq8AAAAJCDAjG1LUnR0dE6efKk%0Azp8/r4SEBO3atUv79+9X1apVXR0aAAC4zzG1bY5LE8mrV6+qT58+Kl26tEJCQjRz5kz5+fnprbfe%0AUtWqVbVjxw4tXLjQlSECAADgDlw6tf3KK6/oq6++Ur9+/RQXF6eXXnpJcXFxSklJ0bp169SiRQtX%0AhgcAANzEfV44dBqXJpJr167VokWL1LZtWw0aNEhVq1ZV9erV2YQcAADgHuDSRPKXX35RrVq1JEmV%0AK1dWkSJF9Oyzz7oyJAAA4IY8PChJmuHSNZJZWVny8vrfT1x5enrKx8fHhREBAAAgt1xakTQMQ/37%0A95fVapUkpaSk6Pnnn8+WTK5cudIV4QEAADfBGklzXJpI9uvXz+Fz3759XRQJAABwZ/f7Nj3O4tJE%0ActGiRa68PQAAAP6EAvHLNgAAAK5EQdKcAvPLNgAAALi3UJEEAABujzWS5lCRBAAAKEC++uorde3a%0AVSEhIbJYLFq9erXD+Tv9pvc///lPe5+WLVtmO9+rVy+Hca5cuaLIyEjZbDbZbDZFRkbq6tWreYqV%0ARBIAALi9OyVn+XHk1c2bN1W3bl3Nnj07x/Nnz551OBYuXCiLxaLHH3/coV90dLRDv3nz5jmc7927%0At+Lj4xUXF6e4uDjFx8crMjIyT7EytQ0AAFCAREREKCIi4o7ng4KCHD5//PHHatWqlSpXruzQXrRo%0A0Wx9bzt8+LDi4uK0Y8cONWnSRJI0f/58hYeH68iRI6pRo0auYqUiCQAA3J7F4rwjNTVV165dczhS%0AU1PzJe5z585p7dq1ioqKynYuNjZW/v7+ql27tkaNGqXr16/bz23fvl02m82eREpS06ZNZbPZtG3b%0Atlzfn0QSAAC4PWdObcfExNjXId4+YmJi8iXud999V8WLF9djjz3m0N6nTx8tW7ZMmzdv1vjx4/XR%0ARx859ElISFBAQEC28QICApSQkJDr+zO1DQAA4ERjx47ViBEjHNpu/zz0n7Vw4UL16dNHRYoUcWiP%0Ajo62/7lOnTqqVq2aGjZsqH379ql+/fqScn5T3TCMPK3rJJEEAABuz5m7/1it1nxLHH/tv//9r44c%0AOaIPPvjgD/vWr19fXl5eOnr0qOrXr6+goCCdO3cuW78LFy4oMDAw1zEwtQ0AAHAPWrBggRo0aKC6%0Adev+Yd+DBw8qPT1dwcHBkqTw8HAlJiZq165d9j47d+5UYmKimjVrlusYqEgCAAC3V5A2JL9x44aO%0AHTtm/3z8+HHFx8fLz89P5cuXlyRdu3ZN//nPf/TGG29ku/7HH39UbGysOnXqJH9/fx06dEgjR45U%0AWFiYHnroIUlSzZo11bFjR0VHR9u3BRo4cKC6dOmS6ze2JSqSAAAABcqePXsUFhamsLAwSdKIESMU%0AFhamV1991d5n+fLlMgxDTz31VLbrCxcurC+//FIdOnRQjRo1NGzYMLVv314bNmyQp6envV9sbKxC%0AQ0PVvn17tW/fXg8++KCWLFmSp1gthmEYJp+zwErJcHUEAJyl6rDVrg4BgJOcmdPdZfdu+PdNTht7%0Az/+1ctrYrkZFEgAAAKawRhIAALi9grRG8l5CRRIAAACmUJEEAABuj4KkOSSSAADA7TG1bQ5T2wAA%0AADCFiiQAAHB7FCTNoSIJAAAAU6hIAgAAt8caSXOoSAIAAMAUKpIAAMDtUZA0h4okAAAATKEiCQAA%0A3B5rJM0hkQQAAG6PPNIcprYBAABgChVJAADg9pjaNoeKJAAAAEyhIgkAANweFUlzqEgCAADAFCqS%0AAADA7VGQNIeKJAAAAEyhIgkAANweayTNIZEEAABujzzSHKa2AQAAYAoVSQAA4PaY2jaHiiQAAABM%0AoSIJAADcHgVJc6hIAgAAwBQqkgAAwO15UJI0hYokAAAATKEiCQAA3B4FSXNIJAEAgNtj+x9zmNoG%0AAACAKVQkAQCA2/OgIGkKFUkAAACYQkUSAAC4PdZImkNFEgAAAKZQkQQAAG6PgqQ5VCQBAABgChVJ%0AAADg9iyiJGkGiSQAAHB7bP9jDlPbAAAAMIWKJAAAcHts/2MOFUkAAACYQkUSAAC4PQqS5lCRBAAA%0AgClUJAEAgNvzoCRpChVJAAAAmPKnE8nMzEzFx8frypUr+REPAADAXWexOO/Iq6+++kpdu3ZVSEiI%0ALBaLVq9e7XC+f//+slgsDkfTpk0d+qSmpmro0KHy9/eXj4+PunXrpjNnzjj0uXLliiIjI2Wz2WSz%0A2RQZGamrV6/mKdY8J5LDhw/XggULJN1KIlu0aKH69eurXLly2rx5c16HAwAAcLnfJmb5eeTVzZs3%0AVbduXc2ePfuOfTp27KizZ8/aj3Xr1jmcHz58uFatWqXly5dr69atunHjhrp06aLMzEx7n969eys+%0APl5xcXGKi4tTfHy8IiMj8xRrntdIfvjhh+rbt68kac2aNTp+/Li+//57vffeexo3bpy+/vrrvA4J%0AAABw30pNTVVqaqpDm9VqldVqzbF/RESEIiIifndMq9WqoKCgHM8lJiZqwYIFWrJkidq2bStJWrp0%0AqcqVK6cNGzaoQ4cOOnz4sOLi4rRjxw41adJEkjR//nyFh4fryJEjqlGjRq6eLc8VyYsXL9oDX7du%0AnZ588klVr15dUVFR+u677/I6HAAAgMs5c2o7JibGPn18+4iJiflT8W7evFkBAQGqXr26oqOjdf78%0Aefu5vXv3Kj09Xe3bt7e3hYSEqE6dOtq2bZskafv27bLZbPYkUpKaNm0qm81m75MbeU4kAwMDdejQ%0AIWVmZiouLs6e6SYlJcnT0zOvwwEAANzXxo4dq8TERIdj7NixpseLiIhQbGysNm7cqDfeeEO7d+9W%0A69at7VXPhIQEFS5cWCVLlnS4LjAwUAkJCfY+AQEB2cYOCAiw98mNPE9tP/PMM+rRo4eCg4NlsVjU%0Arl07SdLOnTv1wAMP5HU4AAAAl3Pm9j+/N41tRs+ePe1/rlOnjho2bKgKFSpo7dq1euyxx+54nWEY%0ADms2c1q/+ds+fyTPieTEiRNVp04dnT59Wk8++aT9i/H09NRf//rXvA4HAACAPyE4OFgVKlTQ0aNH%0AJUlBQUFKS0vTlStXHKqS58+fV7Nmzex9zp07l22sCxcuKDAwMNf3NrUh+RNPPJGtrV+/fmaGAgAA%0AcLl7eTvyS5cu6fTp0woODpYkNWjQQF5eXlq/fr169OghSTp79qwOHDigqVOnSpLCw8OVmJioXbt2%0AqXHjxpJuzS4nJibak83cyFUiOXPmzFwPOGzYsFz3BQAAgKMbN27o2LFj9s/Hjx9XfHy8/Pz85Ofn%0Ap4kTJ+rxxx9XcHCwTpw4oVdeeUX+/v76y1/+Ikmy2WyKiorSyJEjVapUKfn5+WnUqFEKDQ21v9tS%0As2ZNdezYUdHR0Zo3b54kaeDAgerSpUuu39iWcplITp8+PVeDWSwWEkkAAHDPMbPfo7Ps2bNHrVq1%0Asn8eMWKEpFuzv3PnztV3332n9957T1evXlVwcLBatWqlDz74QMWLF7dfM336dBUqVEg9evRQcnKy%0A2rRpo8WLFzu8GB0bG6thw4bZ3+7u1q3b7+5dmROLYRjGn3nYgiglw9URAHCWqsNWuzoEAE5yZk53%0Al927z5J4p40dG1nPaWO7mumfSExLS9ORI0eUkUHWBgAA4I7ynEgmJSUpKipKRYsWVe3atXXq1ClJ%0At9ZGvv766/keIAAAgLMVpJ9IvJfkOZEcO3asvvnmG23evFlFihSxt7dt21YffPBBvgYHAACAgivP%0A2/+sXr1aH3zwgZo2beqQZdeqVUs//vhjvgYHAABwN9znhUOnyXNF8sKFCzn+pM7Nmzfv+/ItAAAA%0A/ifPiWSjRo20du1a++fbyeP8+fMVHh6ef5EBAADcJayRNCfPU9sxMTHq2LGjDh06pIyMDL355ps6%0AePCgtm/fri1btjgjRgAAABRAea5INmvWTF9//bWSkpJUpUoVffHFFwoMDNT27dvVoEEDZ8QIAADg%0AVB4W5x33M1O/tR0aGqp33303v2MBAABwift9CtpZTCWSmZmZWrVqlQ4fPiyLxaKaNWvq0UcfVaFC%0ApoYDAADAPSjPmd+BAwf06KOPKiEhwf6j3j/88INKly6tTz75RKGhofkeJAAAgDNRjzQnz2skn332%0AWdWuXVtnzpzRvn37tG/fPp0+fVoPPvigBg4c6IwYAQAAUADluSL5zTffaM+ePSpZsqS9rWTJkvrH%0AP/6hRo0a5WtwAAAAd4MHayRNyXNFskaNGjp37ly29vPnz6tq1ar5EhQAAAAKvlxVJK9du2b/8+TJ%0AkzVs2DBNnDhRTZs2lSTt2LFDf/vb3zRlyhTnRAkAAOBEFCTNyVUiWaJECYfX4g3DUI8ePexthmFI%0Akrp27arMzEwnhAkAAICCJleJ5KZNm5wdBwAAgMuwj6Q5uUokW7Ro4ew4AAAAcI8xvYN4UlKSTp06%0ApbS0NIf2Bx988E8HBQAAcDdRkDQnz4nkhQsX9Mwzz+izzz7L8TxrJAEAwL2G7X/MyfP2P8OHD9eV%0AK1e0Y8cOeXt7Ky4uTu+++66qVaumTz75xBkxAgAAoADKc0Vy48aN+vjjj9WoUSN5eHioQoUKateu%0AnXx9fRUTE6POnTs7I04AAACnoSBpTp4rkjdv3lRAQIAkyc/PTxcuXJAkhYaGat++ffkbHQAAAAos%0AU79sc+TIEUlSvXr1NG/ePP388896++23FRwcnO8BAgAAOJvFYnHacT/L89T28OHDdfbsWUnShAkT%0A1KFDB8XGxqpw4cJavHhxfscHAACAAirPiWSfPn3sfw4LC9OJEyf0/fffq3z58vL398/X4Mwq2WiI%0Aq0MA4CTrV7zm6hAA3IfyPEULSX9iH8nbihYtqvr16+dHLAAAALiH5CqRHDFiRK4HnDZtmulgAAAA%0AXOF+X8voLLlKJPfv35+rwfg/AgAAuBd5kMKYkqtEctOmTc6OAwAAAPeYP71GEgAA4F5HRdIcXlIC%0AAACAKVQkAQCA2+M9D3OoSAIAAMAUKpIAAMDtsUbSHFMVySVLluihhx5SSEiITp48KUmaMWOGPv74%0A43wNDgAAAAVXnhPJuXPnasSIEerUqZOuXr2qzMxMSVKJEiU0Y8aM/I4PAADA6SwW5x33szwnkrNm%0AzdL8+fM1btw4eXp62tsbNmyo7777Ll+DAwAAuBs8LBanHfezPCeSx48fV1hYWLZ2q9Wqmzdv5ktQ%0AAAAAKPjynEhWqlRJ8fHx2do/++wz1apVKz9iAgAAuKs8nHjcz/L81vbLL7+swYMHKyUlRYZhaNeu%0AXVq2bJliYmL0zjvvOCNGAAAAFEB5TiSfeeYZZWRkaPTo0UpKSlLv3r1VpkwZvfnmm+rVq5czYgQA%0AAHCq+3wpo9OY2kcyOjpa0dHRunjxorKyshQQEJDfcQEAAKCA+1Mbkvv7++dXHAAAAC5zv79d7Sx5%0ATiQrVar0u79H+dNPP/2pgAAAAHBvyHMiOXz4cIfP6enp2r9/v+Li4vTyyy/nV1wAAAB3DQVJc/Kc%0ASL744os5tr/11lvas2fPnw4IAADgbuO3ts3Jt+2NIiIi9NFHH+XXcAAAAG7pq6++UteuXRUSEiKL%0AxaLVq1fbz6Wnp2vMmDEKDQ2Vj4+PQkJC9PTTT+uXX35xGKNly5ayWCwOx29317ly5YoiIyNls9lk%0As9kUGRmpq1ev5inWfEskP/zwQ/n5+eXXcAAAAHdNQfqJxJs3b6pu3bqaPXt2tnNJSUnat2+fxo8f%0Ar3379mnlypX64Ycf1K1bt2x9o6OjdfbsWfsxb948h/O9e/dWfHy84uLiFBcXp/j4eEVGRuYp1jxP%0AbYeFhTm8bGMYhhISEnThwgXNmTMnr8MBAADgVyIiIhQREZHjOZvNpvXr1zu0zZo1S40bN9apU6dU%0Avnx5e3vRokUVFBSU4ziHDx9WXFycduzYoSZNmkiS5s+fr/DwcB05ckQ1atTIVax5TiS7d+/u8NnD%0Aw0OlS5dWy5Yt9cADD+R1OAAAAJdz5ss2qampSk1NdWizWq2yWq35Mn5iYqIsFotKlCjh0B4bG6ul%0AS5cqMDBQERERmjBhgooXLy5J2r59u2w2mz2JlKSmTZvKZrNp27ZtzkkkMzIyVLFiRXXo0OGOGS4A%0AAAD+JyYmRpMmTXJomzBhgiZOnPinx05JSdFf//pX9e7dW76+vvb2Pn36qFKlSgoKCtKBAwc0duxY%0AffPNN/ZqZkJCQo4/KBMQEKCEhIRc3z9PiWShQoX0wgsv6PDhw3m5DAAAoEBz5lvbo8eO1YgRIxza%0A8qMamZ6erl69eikrKyvb8sLo6Gj7n+vUqaNq1aqpYcOG2rdvn+rXry9JOe4LbhjG7+4X/lt5ftmm%0ASZMm2r9/f14vAwAAcEtWq1W+vr4Ox59NJNPT09WjRw8dP35c69evd6hG5qR+/fry8vLS0aNHJUlB%0AQUE6d+5ctn4XLlxQYGBgruPI8xrJQYMGaeTIkTpz5owaNGggHx8fh/MPPvhgXocEAABwKYvunY0k%0AbyeRR48e1aZNm1SqVKk/vObgwYNKT09XcHCwJCk8PFyJiYnatWuXGjduLEnauXOnEhMT1axZs1zH%0AkutEcsCAAZoxY4Z69uwpSRo2bJj9nMVisZdCMzMzc31zAACAgqAgbUh+48YNHTt2zP75+PHjio+P%0Al5+fn0JCQvTEE09o3759+vTTT5WZmWlf0+jn56fChQvrxx9/VGxsrDp16iR/f38dOnRII0eOVFhY%0AmB566CFJUs2aNdWxY0dFR0fbtwUaOHCgunTpkusXbSTJYhiGkZuOnp6eOnv2rJKTk3+3X4UKFXJ9%0Ac2fxDhvi6hAAOMn6Fa+5OgQATtK8WkmX3fv1jT86bey/tq6Sp/6bN29Wq1atsrX369dPEydOVKVK%0AlXK8btOmTWrZsqVOnz6tvn376sCBA7px44bKlSunzp07a8KECQ57fl++fFnDhg3TJ598Iknq1q2b%0AZs+ene3t79+T64rk7XyzICSKAAAA+akgVSRbtmyp36vz/VENsFy5ctqyZcsf3sfPz09Lly7Nc3y/%0AlqeXbfLyFg8AAADub3l62aZ69ep/mExevnz5TwUEAABwt1EsMydPieSkSZNks9mcFQsAAADuIXlK%0AJHv16pXjLugAAAD3soK0RvJekus1kpR8AQAA8Gt5fmsbAADgfkO9zJxcJ5JZWVnOjAMAAMBlPMgk%0ATcnzb20DAAAAkonf2gYAALjf8LKNOVQkAQAAYAoVSQAA4PZYImkOFUkAAACYQkUSAAC4PQ9RkjSD%0AiiQAAABMoSIJAADcHmskzSGRBAAAbo/tf8xhahsAAACmUJEEAABuj59INIeKJAAAAEyhIgkAANwe%0ABUlzqEgCAADAFCqSAADA7bFG0hwqkgAAADCFiiQAAHB7FCTNIZEEAABujylac/jeAAAAYAoVSQAA%0A4PYszG2bQkUSAAAAplCRBAAAbo96pDlUJAEAAGAKFUkAAOD22JDcHCqSAAAAMIWKJAAAcHvUI80h%0AkQQAAG6PmW1zmNoGAACAKVQkAQCA22NDcnOoSAIAAMAUKpIAAMDtUVkzh+8NAAAAplCRBAAAbo81%0AkuZQkQQAAIApVCQBAIDbox5pDhVJAAAAmEJFEgAAuD3WSJpDIgkAANweU7Tm8L0BAADAFCqSAADA%0A7TG1bQ4VSQAAgALkq6++UteuXRUSEiKLxaLVq1c7nDcMQxMnTlRISIi8vb3VsmVLHTx40KFPamqq%0Ahg4dKn9/f/n4+Khbt246c+aMQ58rV64oMjJSNptNNptNkZGRunr1ap5iJZEEAABuz+LEI69u3ryp%0AunXravbs2Tmenzp1qqZNm6bZs2dr9+7dCgoKUrt27XT9+nV7n+HDh2vVqlVavny5tm7dqhs3bqhL%0Aly7KzMy09+ndu7fi4+MVFxenuLg4xcfHKzIyMk+xWgzDMEw8Y4HmHTbE1SEAcJL1K15zdQgAnKR5%0AtZIuu/fqbxOcNnb3B4NMX2uxWLRq1Sp1795d0q1qZEhIiIYPH64xY8ZIulV9DAwM1JQpU/Tcc88p%0AMTFRpUuX1pIlS9SzZ09J0i+//KJy5cpp3bp16tChgw4fPqxatWppx44datKkiSRpx44dCg8P1/ff%0Af68aNWrkKj4qkgAAwO1ZLM47UlNTde3aNYcjNTXVVJzHjx9XQkKC2rdvb2+zWq1q0aKFtm3bJkna%0Au3ev0tPTHfqEhISoTp069j7bt2+XzWazJ5GS1LRpU9lsNnuf3CCRBAAAcKKYmBj7OsTbR0xMjKmx%0AEhJuVU4DAwMd2gMDA+3nEhISVLhwYZUsWfJ3+wQEBGQbPyAgwN4nN3hrGwAAuD0PJ/5I4tixYzVi%0AxAiHNqvV+qfG/O1b5oZh/OGb57/tk1P/3Izza1QkAQCA23Pm1LbVapWvr6/DYTaRDAq6td7yt1XD%0A8+fP26uUQUFBSktL05UrV363z7lz57KNf+HChWzVzt9DIgkAAHCPqFSpkoKCgrR+/Xp7W1pamrZs%0A2aJmzZpJkho0aCAvLy+HPmfPntWBAwfsfcLDw5WYmKhdu3bZ++zcuVOJiYn2PrnB1DYAAHB7FidO%0AbefVjRs3dOzYMfvn48ePKz4+Xn5+fipfvryGDx+uyZMnq1q1aqpWrZomT56sokWLqnfv3pIkm82m%0AqKgojRw5UqVKlZKfn59GjRql0NBQtW3bVpJUs2ZNdezYUdHR0Zo3b54kaeDAgerSpUuu39iWSCQB%0AAAAKlD179qhVq1b2z7fXV/br10+LFy/W6NGjlZycrEGDBunKlStq0qSJvvjiCxUvXtx+zfTp01Wo%0AUCH16NFDycnJatOmjRYvXixPT097n9jYWA0bNsz+dne3bt3uuHflnbCPJIB7CvtIAvcvV+4jue7g%0AeaeN3al29rej7xeskQQAAIApTG0DAAC358ztf+5nVCQBAABgChVJAADg9vKwBzd+hUQSAAC4PRJJ%0Ac5jaBgAAgClUJAEAgNsrSBuS30uoSAIAAMAUKpIAAMDteVCQNIWKJAAAAEyhIgkAANweayTNoSIJ%0AAAAAU6hIAgAAt8c+kuYUmIrkf//7X/Xt21fh4eH6+eefJUlLlizR1q1bXRwZAAC431mc+L/7WYFI%0AJD/66CN16NBB3t7e2r9/v1JTUyVJ169f1+TJk10cHQAAAHJSIBLJv//973r77bc1f/58eXl52dub%0ANWumffv2uTAyAADgDjwszjvuZwUikTxy5IgeeeSRbO2+vr66evXq3Q8IAAAAf6hAJJLBwcE6duxY%0AtvatW7eqcuXKLogIAAC4E9ZImlMgEsnnnntOL774onbu3CmLxaJffvlFsbGxGjVqlAYNGuTq8AAA%0AAJCDArH9z+jRo5WYmKhWrVopJSVFjzzyiKxWq0aNGqUhQ4a4Ojw42agB7dW9dV1Vrxio5NR07fzm%0AJ41782MdPXne3mfcc530ZIf6KhtUUmnpmdp/+JQmzl6j3QdO2vt8Pv9FPdKwmsPY//l8r57+66Js%0A9yzsVUhfLRmlujXKqknPGH37w8/Oe0AAdpmZGfr4/Xe0c/PnSrxyWbaSpfRQ287q0vMZeXjcqm2k%0AJCfpo8VztH/HFt24fk3+AUFq062HWnV6XJJ043qiPo6dr4P7d+nKxXMq5ltCYU0fUfe+z6moTzFX%0APh7uYWz/Y06BSCTT0tL0j3/8Q+PGjdOhQ4eUlZWlWrVqqVixYrp48aL8/f1dHSKc6OH6VfX2B19p%0A78GTKlTIUxMHd9Wnc4co7LG/KyklTZJ07OR5vTTlPzp+5qK8rV4a2re11swZojqPTtLFKzfsYy34%0A6Gu9NvdT++fk1PQc7zl5+KM6eyFRdWuUde7DAXDw2YdLtOWzVRrw0qsqU76SThz9Xgvf/Lu8ixZT%0Au0d7SpKWz5+hI9/t07MjJ8o/MFgH9+/S0jn/VAm/0gpr+oiuXrqoq5cvqseAoQopX0mXzidoyVtT%0AdPXSRQ16JcbFTwi4lwIxtd2jRw9lZWWpaNGiatiwoRo3bqxixYrp3LlzatmypavDg5M9OmSOlq7Z%0AqcM/Jei7H37WcxOXqnywn8JqlbP3+SBujzbtPKITP1/S4Z8SNOaNlbIV91adaiEOYyWnpOncpev2%0A49qNlGz3a/9QLbVpWlNjp69y+rMBcPTj9wdUr8kjqtvoIfkHhqhh89aqHdZYJ44ddujTrHUnPfBg%0AA/kHhqhFx+4qV6mqThy91adsxSoa/MrrqtfkYQUEl1XNug31l6ef1ze7tiozM8NVj4Z7nMWJx/2s%0AQCSSZ8+eVVRUVLa2li1b6oEHHnBRVHAV32JFJElXEpNyPO9VyFNRjz2kq9eT9N1vpqR7dmqo0xtf%0A194Pxynmpb+oWFGrw/kAv+KaM/4pRY1/T0nJac55AAB3VK1WXR3+ZrcSfj4lSTr901EdO/SNHmzY%0AzKFP/K7/6srF8zIMQ99/u1cJv5xWnfpN7jhu8s0bKlLUR56eBWKiDfcgD4vFacf9rED8jVu3bp0e%0AeeQRvfTSS5o+fbp+/vlntW7dWnXr1tXy5ct/99rU1FT7Bua3GVmZsnh4OjNkONGUkY/r633HdOjH%0Asw7tEQ/X0XuvP6OiRbyUcPGaujw/W5eu3rSfX75ut078cknnLl5T7aoh+tvQrgqtXkZdXpht7/Pv%0Av/XV/A+3at+hUyof7HfXngnALRFPRCr55g393/M95eHhoaysLP0l8nk1adHe3qf3cyP07qwYjerf%0ATZ6enrJYPNRv2CuqVrtejmPeuJaoNcsXqUVE97vzEADsCkQiWapUKX3++edq3ry5JGnt2rWqX7++%0AYmNj7Yuv7yQmJkaTJk1yaPMMbCSv4MZOixfOM/2vPRRaLURtnpme7dyW3T+oSa8Y+Zcopmcea6al%0AUwfokch/6cL/XyO5aNU2e99DP57VsVPnte39Mar3QFnFf39Gg55qIV+fIvrnwi/u2vMAcLTrqw3a%0AvjlO0aP+pjIVKunUT0e1fP50lSjlr4fadJYkbVizQj8eOaCh4/+pUgFB+uFAvJbO/adK+JVSrXqO%0A/2xPTrqpNyeNUEj5iur21LOueCTcJ+7vuqHzFIipbUkqW7as1q9fr/fff1+NGzfWsmXL5On5x1XF%0AsWPHKjEx0eEoFNjgLkSM/DZtzJPq0iJUHaJn6ufzV7OdT0pJ00+nL2rXdyf0wqT3lZGZpX5/aZZ9%0AoP9v/+HTSkvPUNXyAZKklo2qq3FoJSXunKHru9/UwU8mSJK+jh2t+X+LdMozAXD0n0Wz1OmJp9Wk%0ARTuVrVhVzVpHqN2jvbTuP+9JktJSU7Tyvbnq+eyLqtfkYZWrVE1tuj6pxg+30ecr33cYKznppqa/%0AOlzWIt4aMm6KChUqELURwK247G9dyZIlZclh3UBSUpLWrFmjUqVK2dsuX758x3GsVqusVsd1cExr%0A33umj3lS3VrXVfvoN3Xyl0u5usYii6xed/5/4VpVglXYq5DOXkyUJI2c+qEmvvW/N7qDS9v06dwh%0AivzrIu3+7sSfih9A7qSlpsjym9+M8/DwlJGVJUnKzMxUZkZGtnVlHh6eyjKy7J+Tk25q2vgX5eXl%0ApaHj/yWvwo7/HgDyjJKkKS5LJGfMmOGqW6OAmTG2h3pGNNSTL/1bN26mKLBUcUlS4o0UpaSmq2iR%0AwhrzbAet3fKdEi4mys/mo4E9HlGZwBJauf7Wb7FXKuuvXp0a6vOth3Txyg3VrBKk1196TPsPn9b2%0A+J8kSacTrjjc90bSrbW1P52+kGMFFED+q9u4udZ+sFh+pYNUpnwlnfrxB32xepmat+siSfIu6qMa%0AdcK0YuFseRW2qlRAsI4c2KdtGz9Tz2eHSbqdRA5TWmqKokdNVEryTaUk31ovXdy3hDxyMZsFIH+4%0ALJHs16+fq26NAua5Hrd+Z339O8Md2qNfXaKla3YqMytLNSoGqm/XJipVwkeXE5O05+BJtR0wXYd/%0ASpAkpadnqFXjGhr8VCsVK1pYZxKuKm7rAf1j3mfKyjLu9iMBuIPez43U6qX/1tI5/9T1xCsq4eev%0AFhHd1a3X/3bueG7M3/XRu3M0/18TdfPGNZUKCNJfIp9Ty4jHJEknj32vn44clCSNjX7CYfwpC1bK%0AP9BxWzAgN+73nzJ0FothGAXq37LJyclKT3fcRNrX1zdPY3iH8Ws4wP1q/YrXXB0CACdpXq2ky+69%0A88dEp43dpIrNaWO7WoF42ebmzZsaMmSIAgICVKxYMZUsWdLhAAAAcCaLxXnH/axAJJKjR4/Wxo0b%0ANWfOHFmtVr3zzjuaNGmSQkJC9N5777k6PAAAcJ/jl23MKRB7JaxZs0bvvfeeWrZsqQEDBujhhx9W%0A1apVVaFCBcXGxqpPnz6uDhEAAAC/USAqkpcvX1alSpUk3VoPeXu7n+bNm+urr75yZWgAAMAdUJI0%0ApUAkkpUrV9aJEyckSbVq1dKKFSsk3apUlihRwnWBAQAA4I5cmkj+9NNPysrK0jPPPKNvvvlG0q1f%0Aqrm9VvKll17Syy+/7MoQAQCAG7A48X/3M5eukaxWrZrOnj2rl156SZLUs2dPzZw5U99//7327Nmj%0AKlWqqG7duq4MEQAAAHfg0orkb7ewXLdunW7evKny5cvrscceI4kEAAB3Bdv/mFMg1kgCAADg3uPS%0AqW2LxSLLb1L1334GAABwNrIPc1yaSBqGof79+8tqtUqSUlJS9Pzzz8vHx8eh38qVK10RHgAAcBdk%0Akqa4NJHs16+fw+e+ffu6KBIAAADklUsTyUWLFrny9gAAAJJ032/T4yy8bAMAAABTCsRvbQMAALgS%0A7/qaQ0USAAAAplCRBAAAbo+CpDlUJAEAAAqIihUr2vfZ/vUxePBgSVL//v2znWvatKnDGKmpqRo6%0AdKj8/f3l4+Ojbt266cyZM06Jl0QSAADA4sQjD3bv3q2zZ8/aj/Xr10uSnnzySXufjh07OvRZt26d%0AwxjDhw/XqlWrtHz5cm3dulU3btxQly5dlJmZmbdgcoGpbQAA4PYKyvY/pUuXdvj8+uuvq0qVKmrR%0AooW9zWq1KigoKMfrExMTtWDBAi1ZskRt27aVJC1dulTlypXThg0b1KFDh3yNl4okAACAE6Wmpura%0AtWsOR2pq6h9el5aWpqVLl2rAgAEOPyG9efNmBQQEqHr16oqOjtb58+ft5/bu3av09HS1b9/e3hYS%0AEqI6depo27Zt+ftgIpEEAACQxeK8IyYmRjabzeGIiYn5w5hWr16tq1evqn///va2iIgIxcbGauPG%0AjXrjjTe0e/dutW7d2p6YJiQkqHDhwipZsqTDWIGBgUpISMjX70xiahsAAMCpxo4dqxEjRji0Wa3W%0AP7xuwYIFioiIUEhIiL2tZ8+e9j/XqVNHDRs2VIUKFbR27Vo99thjdxzLMAyHqmZ+IZEEAABuz5kr%0AJK1Wa64Sx187efKkNmzYoJUrV/5uv+DgYFWoUEFHjx6VJAUFBSktLU1XrlxxqEqeP39ezZo1y3vw%0Af4CpbQAAgAJm0aJFCggIUOfOnX+336VLl3T69GkFBwdLkho0aCAvLy/7296SdPbsWR04cMApiSQV%0ASQAAgILx0rYkKSsrS4sWLVK/fv1UqND/UrUbN25o4sSJevzxxxUcHKwTJ07olVdekb+/v/7yl79I%0Akmw2m6KiojRy5EiVKlVKfn5+GjVqlEJDQ+1vcecnEkkAAIACZMOGDTp16pQGDBjg0O7p6anvvvtO%0A7733nq5evarg4GC1atVKH3zwgYoXL27vN336dBUqVEg9evRQcnKy2rRpo8WLF8vT0zPfY7UYhmHk%0A+6gu5h02xNUhAHCS9Stec3UIAJykebWSf9zJSQ7+fNNpY9cu4+O0sV2NNZIAAAAwhaltAADg9pyw%0AM45bIJEEAABujzzSHKa2AQAAYAoVSQAAAEqSplCRBAAAgClUJAEAgNuzUJI0hYokAAAATKEiCQAA%0A3B7b/5hDRRIAAACmUJEEAABuj4KkOSSSAAAAZJKmMLUNAAAAU6hIAgAAt8f2P+ZQkQQAAIApVCQB%0AAIDbY/sfc6hIAgAAwBQqkgAAwO1RkDSHiiQAAABMoSIJAABASdIUEkkAAOD22P7HHKa2AQAAYAoV%0ASQAA4PbY/sccKpIAAAAwhYokAABwexQkzaEiCQAAAFOoSAIAAFCSNIWKJAAAAEyhIgkAANwe+0ia%0AQyIJAADcHtv/mMPUNgAAAEyhIgkAANweBUlzqEgCAADAFCqSAADA7bFG0hwqkgAAADCFiiQAAACr%0AJE2hIgkAAABTqEgCAAC3xxpJc0gkAQCA2yOPNIepbQAAAJhCRRIAALg9prbNoSIJAAAAU6hIAgAA%0At2dhlaQpVCQBAABgChVJAAAACpKmUJEEAACAKVQkAQCA26MgaQ4VSQAA4PYsFucdeTFx4kRZLBaH%0AIygoyH7eMAxNnDhRISEh8vb2VsuWLXXw4EGHMVJTUzV06FD5+/vLx8dH3bp105kzZ/Lja8qGRBIA%0AAKAAqV27ts6ePWs/vvvuO/u5qVOnatq0aZo9e7Z2796toKAgtWvXTtevX7f3GT58uFatWqXly5dr%0A69atunHjhrp06aLMzMx8j5WpbQAA4PYK0vY/hQoVcqhC3mYYhmbMmKFx48bpsccekyS9++67CgwM%0A1Pvvv6/nnntOiYmJWrBggZYsWaK2bdtKkpYuXapy5cppw4YN6tChQ77GSkUSAADAiVJTU3Xt2jWH%0AIzU19Y79jx49qpCQEFWqVEm9evXSTz/9JEk6fvy4EhIS1L59e3tfq9WqFi1aaNu2bZKkvXv3Kj09%0A3aFPSEiI6tSpY++Tn0gkAQAALM47YmJiZLPZHI6YmJgcw2jSpInee+89ff7555o/f74SEhLUrFkz%0AXbp0SQkJCZKkwMBAh2sCAwPt5xISElS4cGGVLFnyjn3yE1PbAAAATjR27FiNGDHCoc1qtebYNyIi%0Awv7n0NBQhYeHq0qVKnr33XfVtGlTSZLlN2/wGIaRre23ctPHDCqSAADA7TmxICmr1SpfX1+H406J%0A5G/5+PgoNDRUR48eta+b/G1l8fz58/YqZVBQkNLS0nTlypU79slPJJIAAAAFVGpqqg4fPqzg4GBV%0AqlRJQUFBWr9+vf18WlqatmzZombNmkmSGjRoIC8vL4c+Z8+e1YEDB+x98hNT2wAAwO05YdbXlFGj%0ARqlr164qX768zp8/r7///e+6du2a+vXrJ4vFouHDh2vy5MmqVq2aqlWrpsmTJ6to0aLq3bu3JMlm%0AsykqKkojR45UqVKl5Ofnp1GjRik0NNT+Fnd+IpEEAABur6Bs/3PmzBk99dRTunjxokqXLq2mTZtq%0Ax44dqlChgiRp9OjRSk5O1qBBg3TlyhU1adJEX3zxhYoXL24fY/r06SpUqJB69Oih5ORktWnTRosX%0AL5anp2e+x2sxDMPI91FdzDtsiKtDAOAk61e85uoQADhJ82ol/7iTk1y+mf+bdd/m55P/CVxBQUUS%0AAAC4vYIytX2v4WUbAAAAmEIiCQAAAFNIJAEAAGAKayQBAIDbY42kOVQkAQAAYAoVSQAA4PYKyj6S%0A9xoSSQAA4PaY2jaHqW0AAACYQkUSAAC4PQqS5lCRBAAAgClUJAEAAChJmkJFEgAAAKZQkQQAAG6P%0A7X/MoSIJAAAAU6hIAgAAt8c+kuZQkQQAAIApVCQBAIDboyBpDokkAAAAmaQpTG0DAADAFCqSAADA%0A7bH9jzlUJAEAAGAKFUkAAOD22P7HHCqSAAAAMMViGIbh6iAAs1JTUxUTE6OxY8fKarW6OhwA+Yi/%0A30DBRyKJe9q1a9dks9mUmJgoX19fV4cDIB/x9xso+JjaBgAAgCkkkgAAADCFRBIAAACmkEjinma1%0AWjVhwgQW4gP3If5+AwUfL9sAAADAFCqSAAAAMIVEEgAAAKaQSAIAAMAUEkm4nYkTJ6pevXquDgNA%0ALixevFglSpRwdRgA7oBEEgVK//79ZbFYZLFYVKhQIZUvX14vvPCCrly54urQAPwJv/67/evj2LFj%0Arg4NwJ9QyNUBAL/VsWNHLVq0SBkZGTp06JAGDBigq1evatmyZa4ODcCfcPvv9q+VLl3aRdEAyA9U%0AJFHgWK1WBQUFqWzZsmrfvr169uypL774wn5+0aJFqlmzpooUKaIHHnhAc+bMcbh+zJgxql69uooW%0ALarKlStr/PjxSk9Pv9uPAeA3bv/d/vXx5ptvKjQ0VD4+PipXrpwGDRqkGzdu3HGMS5cuqXHjxurW%0ArZtSUlJkGIamTp2qypUry9vbW3Xr1tWHH354F58KcG9UJFGg/fTTT4qLi5OXl5ckaf78+ZowYYJm%0Az56tsLAw7d+/X9HR0fLx8VG/fv0kScWLF9fixYsVEhKi7777TtHR0SpevLhGjx7tykcBkAMPDw/N%0AnDlTFStW1PHjxzVo0CCNHj06238gStKZM2fUvn17NWzYUAsXLlShQoU0btw4rVy5UnPnzlW1atX0%0A1VdfqW/fvipdurRatGjhgicC3IwBFCD9+vUzPD09DR8fH6NIkSKGJEOSMW3aNMMwDKNcuXLG+++/%0A73DNa6+9ZoSHh99xzKlTpxoNGjSwf54wYYJRt25dp8QPIGe//rt9+3jiiSey9VuxYoVRqlQp++dF%0AixYZNpvNOHLkiFG+fHlj6NChRlZWlmEYhnHjxg2jSJEixrZt2xzGiIqKMp566innPhAAwzAMg4ok%0ACpxWrVpp7ty5SkpK0jvvvKMffvhBQ4cO1YULF3T69GlFRUUpOjra3j8jI0M2m83++cMPP9SMGTN0%0A7Ngx3bhxQxkZGfL19XXFowD4ldt/t2/z8fHRpk2bNHnyZB06dEjXrl1TRkaGUlJSdPPmTfn4+EiS%0AkpOT1bx5cz311FN688037dcfOnRIKSkpateuncN90tLSFBYWdnceCnBzJJIocHx8fFS1alVJ0syZ%0AM9WqVStNmjRJQ4YMkXRrertJkyYO13h6ekqSduzYoV69emnSpEnq0KGDbDabli9frjfeeOPuPgSA%0AbH79d1uSTp48qU6dOun555/Xa6+9Jj8/P23dulVRUVEO65qtVqvatm2rtWvX6uWXX1bZsmUlSVlZ%0AWZKktWvXqkyZMg734ve5gbuDRBIF3oQJExQREaEXXnhBZcqU0U8//aQ+ffrk2Pfrr79WhQoVNG7c%0AOHvbyZMn71aoAPJgz549ysjI0BtvvCEPj1vvfq5YsSJbPw8PDy1ZskS9e/dW69attXnzZoWEhKhW%0ArVqyWq06deoU6yEBFyGRRIHXsmVL1a5dW5MnT9bEiRM1bNgw+fr6KiIiQqmpqdqzZ4+uXLmiESNG%0AqGrVqjp16pSWL1+uRo0aae3atVq1apWrHwFADqpUqaKMjAzNmjVLXbt21ddff6233347x76enp6K%0AjY3VU089ZU8mg4KCNGrUKL300kvKyspS8+bNde3aNW3btk3FihWzv4AHwHnY/gf3hBEjRmj+/Pnq%0A0KGD3nnnHS1evFihoaFq0aKFFi9erEqVKkmSHn30Ub300ksaMmSI6tWrp23btmn8+PEujh5ATurV%0Aq6dp06ZpypQpqlOnjmJjYxUTE3PH/oUKFdKyZctUu3ZttW7dWufPn9drr72mV199VTExMapZs6Y6%0AdOigNWvW2P+ZAMC5LIZhGK4OAgAAAPceKpIAAAAwhUQSAAAAppBIAgAAwBQSSQAAAJhCIgkAAABT%0ASCQBAABgCokkAAAATCGRBAAAgCkkkgD+tIkTJ6pevXr2z/3791f37t3vehwnTpyQxWJRfHz8HftU%0ArFhRM2bMyPWYixcvVokSJf50bBaLRatXr/7T4wBAQUIiCdyn+vfvL4vFIovFIi8vL1WuXFmjRo3S%0AzZs3nX7vN998U4sXL85V39wkfwCAgqmQqwMA4DwdO3bUokWLlJ6erv/+97969tlndfPmTc2dOzdb%0A3/T0dHl5eeXLfW02W76MAwAo2KhIAvcxq9WqoKAglStXTr1791afPn3s06u3p6MXLlyoypUry2q1%0AyjAMJSYmauDAgQoICJCvr69at26tb775xmHc119/XYGBgSpevLiioqKUkpLicP63U9tZWVmaMmWK%0AqlatKqvVqvLly+sf//iHJKlSpUqSpLCwMFksFrVs2dJ+3aJFi1SzZk0VKVJEDzzwgObMmeNwn127%0AdiksLExFihRRw4YNtX///jx/R9OmTVNoaKh8fHxUrlw5DRo0SDdu3MjWb/Xq1apevbqKFCmidu3a%0A6fTp0w7n16xZowYNGqhIkSKqXLmyJk2apIyMjBzvmZaWpiFDhig4OFhFihRRxYoVFRMTk+fYAcDV%0AqEgCbsTb21vp6en2z8eOHdOKFSv00UcfydPTU5LUuXNn+fn5ad26dbLZbJo3b57atGmjH374QX5+%0AflqxYoUmTJigt956Sw8//LCWLFmimTNnqnLlyne879ixYzV//nxNnz5dzZs319mzZ/X9999LupUM%0ANm7cWBs2bFDt2rVVuHBhSdL8+fM1YcIEzZ49W2FhYdq/f7+io6Pl4+Ojfv366ebNm+rSpYtat26t%0ApUuX6vjx43rxxRfz/J14eHho5syZqlixoo4fP65BgwZp9OjRDklrUlKS/vGPf+jdd99V4cKFNWjQ%0AIPXq1Utff/21JOnzzz9X3759NXPmTD388MP68ccfNXDgQEnShAkTst1z5syZ+uSTT7RixQqVL19e%0Ap0+fzpaYAsA9wQBwX+rXr5/x6KOP2j/v3LnTKFWqlNGjRw/DMAxjwoQJhpeXl3H+/Hl7ny+//NLw%0A9fU1UlJSHMaqUqWKMW/ePMMwDCM8PNx4/vnnHc43adLEqFu3bo73vnbtmmG1Wo358+fnGOfx48cN%0AScb+/fsd2suVK2e8//77Dm2vvfaaER4ebhiGYcybN8/w8/Mzbt68aT8/d+7cHMf6tQoVKhjTp0+/%0A4/kVK1YYpUqVsn9etGiRIcnYsWOHve3w4cOGJGPnzp2GYRjGww8/bEyePNlhnCVLlhjBwcH2z5KM%0AVatWGYZhGEOHDjVat25tZGVl3TEOALgXUJEE7mOffvqpihUrpoyMDKWnp+vRRx/VrFmz7OcrVKig%0A0qVL2z/v3btXN27cUKlSpRzGSU5O1o8//ihJOnz4sJ5//nmH8+Hh4dq0aVOOMRw+fFipqalq06ZN%0AruO+cOGCTp8+raioKEVHR9vbMzIy7OsvDx8+rLp166po0aIOceTVpk2bNHnyZB06dEjXrl1TRkaG%0AUlJSdPPmTfn4+EiSChUqpIYNG9qveeCBB1SiRAkdPnxYjRs31t69e7V79277dL0kZWZmKiUlRUlJ%0ASQ4xSrem/tu1a6caNWqoY8eO6tKli9q3b5/n2AHA1UgkgftYq1atNHfuXHl5eSkkJCTbyzS3E6Xb%0AsrKyFBwcrM2bN2cby+wWON7e3nm+JisrS9Kt6e0mTZo4nLs9BW8Yhql4fu3kyZPq1KmTnn/+eb32%0A2mvy8/PT1q1bFRUV5bAEQLq1fc9v3W7LysrSpEmT9Nhjj2XrU6RIkWxt9evX1/Hjx/XZZ59pw4YN%0A6tGjh9q2basPP/zwTz8TANxNJJLAfczHx0dVq1bNdf/69esrISFBhQoVUsWKFXPsU7NmTe3YsUNP%0AP/20vW3Hjh13HLNatWry9vbWl19+qWeffTbb+dtrIjMzM+1tgYGBKlOmjH766Sf16dMnx3Fr1aql%0AJUuWKDk52Z6s/l4cOdmzZ48yMjL0xhtvyMPj1ruHK1asyNYvIyNDe/bsUePGjSVJR44c0dWrV/XA%0AAw9IuvW9HTlyJE/fta+vr3r27KmePXvqiSeeUMeOHXX58mX5+fnl6RkAwJVIJAHYtW3bVuHh4ere%0AvbumTJmiGjVq6JdfftG6devUvXt3NWzYUC+++KL69eunhg0bqnnz5oqNjdXBgwfv+LJNkSJFNGbM%0AGI0ePVqFCxfWQw89pAsXLujgwYOKiopSQECAvL29FRcXp7Jly6pIkSKy2WyaOHGihg0bJl9fX0VE%0ARCg1NVV79uzRlStXNGLECPXu3Vvjxo1TVFSU/u///k8nTpzQv/71rzw9b5UqVZSRkaFZs2apa9eu%0A+vrrr/X2229n6+fl5aWhQ4dq5syZ8vLy0pAhQ9S0aVN7Yvnqq6+qS5cuKleunJ588kl5eHjo22+/%0A1Xfffae///3v2cabPn26goODVa9ePXl4eOg///mPgoKC8mXjcwC4m9j+B4CdxWLRunXr9Mgjj2jA%0AgAGqXr26evXqpRMnTigwMFCS1LNnT7366qsaM2aMGjRooJMnT+qFF1743XHHjx+vkSNH6tVXX1XN%0AmjXVs2dPnT9/XtKt9YczZ87UvHnzFBISokcffVSS9Oyzz+qdd97R4sWLFRoaqhYtWmjx4sX27YKK%0AFSumNWvW6NChQwoLC9O4ceM0ZcqUPD1vvXr1NG3aNE2ZMkV16tRRbGxsjtvwFC1aVGPGjFHv3r0V%0AHh4ub29vLV++3H6+Q4cO+vTTT7V+/Xo1atRITZs21bRp01ShQoUc71usWDFNmTJFDRs2VKNGjXTi%0AxAmtW7fOXhUFgHuFxciPhUYAAABwO/znLwAAAEwhkQQAAIApJJIAAAAwhUQSAAAAppBIAgAAwBQS%0ASQAAAJhCIgkAAABTSCQBAABgCokkAAAATCGRBAAAgCkkkgAAADDl/wHrxYpG1XDpUgAAAABJRU5E%0A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data:image/png;base64,iVBORw0KGgoAAAANSUhEUgAAApIAAAIhCAYAAAD91lq9AAAAOXRFWHRTb2Z0d2FyZQBNYXRwbG90%0AbGliIHZlcnNpb24zLjcuMiwgaHR0cHM6Ly9tYXRwbG90bGliLm9yZy8pXeV/AAAACXBIWXMAAA9h%0AAAAPYQGoP6dpAABaEElEQVR4nO3dd3xUVf7/8fckhCEEMhBCGr1LiRB6EKWX0GQtgEAEiUGliYCw%0AyBeBdZcIuwICgixSFCLIKqAIRkGKi/QSlSKCUpXQCSU9ub8/+DHrmKDJNcME5vXcx308mHPPPfdz%0A5/tFP37OuWcshmEYAgAAAPLIw9UBAAAA4N5EIgkAAABTSCQBAABgCokkAAAATCGRBAAAgCkkkgAA%0AADCFRBIAAACmkEgCAADAFBJJAAAAmEIiCdwDvv32Wz3zzDOqVKmSihQpomLFiql+/fqaOnWqLl++%0A7NR779+/Xy1atJDNZpPFYtGMGTPy/R4Wi0UTJ07M93H/yOLFi2WxWGSxWLR58+Zs5w3DUNWqVWWx%0AWNSyZUtT95gzZ44WL16cp2s2b958x5gAoCAp5OoAAPy++fPna9CgQapRo4Zefvll1apVS+np6dqz%0AZ4/efvttbd++XatWrXLa/QcMGKCbN29q+fLlKlmypCpWrJjv99i+fbvKli2b7+PmVvHixbVgwYJs%0AyeKWLVv0448/qnjx4qbHnjNnjvz9/dW/f/9cX1O/fn1t375dtWrVMn1fALgbSCSBAmz79u164YUX%0A1K5dO61evVpWq9V+rl27dho5cqTi4uKcGsOBAwcUHR2tiIgIp92jadOmThs7N3r27KnY2Fi99dZb%0A8vX1tbcvWLBA4eHhunbt2l2JIz09XRaLRb6+vi7/TgAgN5jaBgqwyZMny2Kx6N///rdDEnlb4cKF%0A1a1bN/vnrKwsTZ06VQ888ICsVqsCAgL09NNP68yZMw7XtWzZUnXq1NHu3bv18MMPq2jRoqpcubJe%0Af/11ZWVlSfrftG9GRobmzp1rnwKWpIkTJ9r//Gu3rzlx4oS9bePGjWrZsqVKlSolb29vlS9fXo8/%0A/riSkpLsfXKa2j5w4IAeffRRlSxZUkWKFFG9evX07rvvOvS5PQW8bNkyjRs3TiEhIfL19VXbtm11%0A5MiR3H3Jkp566ilJ0rJly+xtiYmJ+uijjzRgwIAcr5k0aZKaNGkiPz8/+fr6qn79+lqwYIEMw7D3%0AqVixog4ePKgtW7bYv7/bFd3bsS9ZskQjR45UmTJlZLVadezYsWxT2xcvXlS5cuXUrFkzpaen28c/%0AdOiQfHx8FBkZmetnBYD8RCIJFFCZmZnauHGjGjRooHLlyuXqmhdeeEFjxoxRu3bt9Mknn+i1115T%0AXFycmjVrposXLzr0TUhIUJ8+fdS3b1998sknioiI0NixY7V06VJJUufOnbV9+3ZJ0hNPPKHt27fb%0AP+fWiRMn1LlzZxUuXFgLFy5UXFycXn/9dfn4+CgtLe2O1x05ckTNmjXTwYMHNXPmTK1cuVK1atVS%0A//79NXXq1Gz9X3nlFZ08eVLvvPOO/v3vf+vo0aPq2rWrMjMzcxWnr6+vnnjiCS1cuNDetmzZMnl4%0AeKhnz553fLbnnntOK1as0MqVK/XYY49p6NCheu211+x9Vq1apcqVKyssLMz+/f12GcLYsWN16tQp%0Avf3221qzZo0CAgKy3cvf31/Lly/X7t27NWbMGElSUlKSnnzySZUvX15vv/12rp4TAPKdAaBASkhI%0AMCQZvXr1ylX/w4cPG5KMQYMGObTv3LnTkGS88sor9rYWLVoYkoydO3c69K1Vq5bRoUMHhzZJxuDB%0Agx3aJkyYYOT0j49FixYZkozjx48bhmEYH374oSHJiI+P/93YJRkTJkywf+7Vq5dhtVqNU6dOOfSL%0AiIgwihYtaly9etUwDMPYtGmTIcno1KmTQ78VK1YYkozt27f/7n1vx7t79277WAcOHDAMwzAaNWpk%0A9O/f3zAMw6hdu7bRokWLO46TmZlppKenG3/729+MUqVKGVlZWfZzd7r29v0eeeSRO57btGmTQ/uU%0AKVMMScaqVauMfv36Gd7e3sa33377u88IAM5ERRK4T2zatEmSsr3U0bhxY9WsWVNffvmlQ3tQUJAa%0AN27s0Pbggw/q5MmT+RZTvXr1VLhwYQ0cOFDvvvuufvrpp1xdt3HjRrVp0yZbJbZ///5KSkrKVhn9%0A9fS+dOs5JOXpWVq0aKEqVapo4cKF+u6777R79+47TmvfjrFt27ay2Wzy9PSUl5eXXn31VV26dEnn%0Az5/P9X0ff/zxXPd9+eWX1blzZz311FN69913NWvWLIWGhub6egDIbySSQAHl7++vokWL6vjx47nq%0Af+nSJUlScHBwtnMhISH287eVKlUqWz+r1ark5GQT0easSpUq2rBhgwICAjR48GBVqVJFVapU0Ztv%0Avvm71126dOmOz3H7/K/99lluryfNy7NYLBY988wzWrp0qd5++21Vr15dDz/8cI59d+3apfbt20u6%0A9Vb9119/rd27d2vcuHF5vm9Oz/l7Mfbv318pKSkKCgpibSQAlyORBAooT09PtWnTRnv37s32skxO%0AbidTZ8+ezXbul19+kb+/f77FVqRIEUlSamqqQ/tv12FK0sMPP6w1a9YoMTFRO3bsUHh4uIYPH67l%0Ay5ffcfxSpUrd8Tkk5euz/Fr//v118eJFvf3223rmmWfu2G/58uXy8vLSp59+qh49eqhZs2Zq2LCh%0AqXvm9NLSnZw9e1aDBw9WvXr1dOnSJY0aNcrUPQEgv5BIAgXY2LFjZRiGoqOjc3w5JT09XWvWrJEk%0AtW7dWpLsL8vctnv3bh0+fFht2rTJt7huv3n87bffOrTfjiUnnp6eatKkid566y1J0r59++7Yt02b%0ANtq4caM9cbztvffeU9GiRZ22NU6ZMmX08ssvq2vXrurXr98d+1ksFhUqVEienp72tuTkZC1ZsiRb%0A3/yq8mZmZuqpp56SxWLRZ599ppiYGM2aNUsrV67802MDgFnsIwkUYOHh4Zo7d64GDRqkBg0a6IUX%0AXlDt2rWVnp6u/fv369///rfq1Kmjrl27qkaNGho4cKBmzZolDw8PRURE6MSJExo/frzKlSunl156%0AKd/i6tSpk/z8/BQVFaW//e1vKlSokBYvXqzTp0879Hv77be1ceNGde7cWeXLl1dKSor9zei2bdve%0AcfwJEybo008/VatWrfTqq6/Kz89PsbGxWrt2raZOnSqbzZZvz/Jbr7/++h/26dy5s6ZNm6bevXtr%0A4MCBunTpkv71r3/luEVTaGioli9frg8++ECVK1dWkSJFTK1rnDBhgv773//qiy++UFBQkEaOHKkt%0AW7YoKipKYWFhqlSpUp7HBIA/i0QSKOCio6PVuHFjTZ8+XVOmTFFCQoK8vLxUvXp19e7dW0OGDLH3%0AnTt3rqpUqaIFCxborbfeks1mU8eOHRUTE5PjmkizfH19FRcXp+HDh6tv374qUaKEnn32WUVEROjZ%0AZ5+196tXr56++OILTZgwQQkJCSpWrJjq1KmjTz75xL7GMCc1atTQtm3b9Morr2jw4MFKTk5WzZo1%0AtWjRojz9QoyztG7dWgsXLtSUKVPUtWtXlSlTRtHR0QoICFBUVJRD30mTJuns2bOKjo7W9evXVaFC%0ABYd9NnNj/fr1iomJ0fjx4x0qy4sXL1ZYWJh69uyprVu3qnDhwvnxeACQaxbD+NXuuQAAAEAusUYS%0AAAAAppBIAgAAwBQSSQAAAJhCIgkAAABTSCQBAABgCokkAAAATCGRBAAAgCn35YbkKRmujgCAs1Qd%0AttrVIQBwkjNzurvs3t5hQ/64k0nJ+2c7bWxXoyIJAAAAU+7LiiQAAECeWKitmUEiCQAAYLG4OoJ7%0AEuk3AAAATKEiCQAAwNS2KXxrAAAAMIWKJAAAAGskTaEiCQAAAFOoSAIAALBG0hS+NQAAAJhCRRIA%0AAIA1kqaQSAIAADC1bQrfGgAAAEyhIgkAAMDUtilUJAEAAGAKFUkAAADWSJrCtwYAAABTqEgCAACw%0ARtIUKpIAAAAwhUQSAADA4uG8Iw9iYmLUqFEjFS9eXAEBAerevbuOHDliP5+enq4xY8YoNDRUPj4+%0ACgkJ0dNPP61ffvnFYZyWLVvKYrE4HL169XLoc+XKFUVGRspms8lmsykyMlJXr17NU7wkkgAAABaL%0A84482LJliwYPHqwdO3Zo/fr1ysjIUPv27XXz5k1JUlJSkvbt26fx48dr3759WrlypX744Qd169Yt%0A21jR0dE6e/as/Zg3b57D+d69eys+Pl5xcXGKi4tTfHy8IiMj8xQvayQBAAAKiLi4OIfPixYtUkBA%0AgPbu3atHHnlENptN69evd+gza9YsNW7cWKdOnVL58uXt7UWLFlVQUFCO9zl8+LDi4uK0Y8cONWnS%0ARJI0f/58hYeH68iRI6pRo0au4qUiCQAA4MSp7dTUVF27ds3hSE1NzVVYiYmJkiQ/P7/f7WOxWFSi%0ARAmH9tjYWPn7+6t27doaNWqUrl+/bj+3fft22Ww2exIpSU2bNpXNZtO2bdty/bWRSAIAADhRTEyM%0AfR3i7SMmJuYPrzMMQyNGjFDz5s1Vp06dHPukpKTor3/9q3r37i1fX197e58+fbRs2TJt3rxZ48eP%0A10cffaTHHnvMfj4hIUEBAQHZxgsICFBCQkKun42pbQAAACduSD527BiNGDHCoc1qtf7hdUOGDNG3%0A336rrVu35ng+PT1dvXr1UlZWlubMmeNwLjo62v7nOnXqqFq1amrYsKH27dun+vXrS5IsOazfNAwj%0Ax/Y7IZEEAABwIqvVmqvE8deGDh2qTz75RF999ZXKli2b7Xx6erp69Oih48ePa+PGjQ7VyJzUr19f%0AXl5eOnr0qOrXr6+goCCdO3cuW78LFy4oMDAw13EytQ0AAOBhcd6RB4ZhaMiQIVq5cqU2btyoSpUq%0AZetzO4k8evSoNmzYoFKlSv3huAcPHlR6erqCg4MlSeHh4UpMTNSuXbvsfXbu3KnExEQ1a9Ys1/FS%0AkQQAACggBg8erPfff18ff/yxihcvbl+vaLPZ5O3trYyMDD3xxBPat2+fPv30U2VmZtr7+Pn5qXDh%0Awvrxxx8VGxurTp06yd/fX4cOHdLIkSMVFhamhx56SJJUs2ZNdezYUdHR0fZtgQYOHKguXbrk+o1t%0ASbIYhmHk83fgcikZro4AgLNUHbba1SEAcJIzc7q77N7erf/htLGTN47Ldd87rU9ctGiR+vfvrxMn%0ATuRYpZSkTZs2qWXLljp9+rT69u2rAwcO6MaNGypXrpw6d+6sCRMmOLz9ffnyZQ0bNkyffPKJJKlb%0At26aPXt2tre/fw8VSQAAgALyW9t/VN+rWLHiH/YpV66ctmzZ8of38vPz09KlS/MU32+xRhIAAACm%0AUJEEAABw4vY/9zO+NQAAAJhCRRIAAKCArJG811CRBAAAgClUJAEAAFgjaQrfGgAAAEyhIgkAAMAa%0ASVNIJAEAAJjaNoVvDQAAAKZQkQQAAGBq2xQqkgAAADCFiiQAAABrJE3hWwMAAIApVCQBAABYI2kK%0AFUkAAACYQkUSAACANZKmkEgCAACQSJrCtwYAAABTqEgCAADwso0pVCQBAABgChVJAAAA1kiawrcG%0AAAAAU6hIAgAAsEbSFCqSAAAAMIWKJAAAAGskTSGRBAAAYGrbFNJvAAAAmEJFEgAAuD0LFUlTqEgC%0AAADAFCqSAADA7VGRNIeKJAAAAEyhIgkAAEBB0hQqkgAAADCFiiQAAHB7rJE0h0QSAAC4PRJJc5ja%0ABgAAgClUJAEAgNujImkOFUkAAACYQkUSAAC4PSqS5lCRBAAAgClUJAEAAChImkJFEgAAAKZQkQQA%0AAG6PNZLmUJEEAACAKVQkAQCA26MiaQ6JJAAAcHskkuYwtQ0AAFBAxMTEqFGjRipevLgCAgLUvXt3%0AHTlyxKGPYRiaOHGiQkJC5O3trZYtW+rgwYMOfVJTUzV06FD5+/vLx8dH3bp105kzZxz6XLlyRZGR%0AkbLZbLLZbIqMjNTVq1fzFC+JJAAAcHsWi8VpR15s2bJFgwcP1o4dO7R+/XplZGSoffv2unnzpr3P%0A1KlTNW3aNM2ePVu7d+9WUFCQ2rVrp+vXr9v7DB8+XKtWrdLy5cu1detW3bhxQ126dFFmZqa9T+/e%0AvRUfH6+4uDjFxcUpPj5ekZGRefveDMMw8nTFPSAlw9URAHCWqsNWuzoEAE5yZk53l9271NPLnDb2%0ApfeeMn3thQsXFBAQoC1btuiRRx6RYRgKCQnR8OHDNWbMGEm3qo+BgYGaMmWKnnvuOSUmJqp06dJa%0AsmSJevbsKUn65ZdfVK5cOa1bt04dOnTQ4cOHVatWLe3YsUNNmjSRJO3YsUPh4eH6/vvvVaNGjVzF%0AR0USAADA4rwjNTVV165dczhSU1NzFVZiYqIkyc/PT5J0/PhxJSQkqH379vY+VqtVLVq00LZt2yRJ%0Ae/fuVXp6ukOfkJAQ1alTx95n+/btstls9iRSkpo2bSqbzWbvkxskkgAAAE4UExNjX4d4+4iJifnD%0A6wzD0IgRI9S8eXPVqVNHkpSQkCBJCgwMdOgbGBhoP5eQkKDChQurZMmSv9snICAg2z0DAgLsfXKD%0At7YBAIDbc+Zb22PHjtWIESMc2qxW6x9eN2TIEH377bfaunVrtnO/jdcwjD98ht/2yal/bsb5NSqS%0AAAAATmS1WuXr6+tw/FEiOXToUH3yySfatGmTypYta28PCgqSpGxVw/Pnz9urlEFBQUpLS9OVK1d+%0At8+5c+ey3ffChQvZqp2/h0QSAAC4vYLy1rZhGBoyZIhWrlypjRs3qlKlSg7nK1WqpKCgIK1fv97e%0AlpaWpi1btqhZs2aSpAYNGsjLy8uhz9mzZ3XgwAF7n/DwcCUmJmrXrl32Pjt37lRiYqK9T24wtQ0A%0AANxeQdmQfPDgwXr//ff18ccfq3jx4vbKo81mk7e3tywWi4YPH67JkyerWrVqqlatmiZPnqyiRYuq%0Ad+/e9r5RUVEaOXKkSpUqJT8/P40aNUqhoaFq27atJKlmzZrq2LGjoqOjNW/ePEnSwIED1aVLl1y/%0AsS2RSAIAABQYc+fOlSS1bNnSoX3RokXq37+/JGn06NFKTk7WoEGDdOXKFTVp0kRffPGFihcvbu8/%0Affp0FSpUSD169FBycrLatGmjxYsXy9PT094nNjZWw4YNs7/d3a1bN82ePTtP8bKPJIB7CvtIAvcv%0AV+4jGRC1wmljn1/Qw2ljuxprJAEAAGAKU9sAAMDtFZQ1kvcaKpIAAAAwhYokAABwe1QkzaEiCQAA%0AAFOoSAIAALdHRdIcEkkAAOD2SCTNYWobAAAAplCRBAAAoCBpChVJAAAAmEJFEgAAuD3WSJpDRRIA%0AAACmUJEEAABuj4qkOVQkAQAAYAoVSQAA4PaoSJpDIgkAAEAeaYrLEsmwsLBcZ//79u1zcjQAAADI%0AK5clkt27d3fVrQEAABwwtW2OyxLJCRMmuOrWAAAAyAeskQQAAG6PiqQ5BSKRzMzM1PTp07VixQqd%0AOnVKaWlpDucvX77sosgAAABwJwUikZw0aZLeeecdjRgxQuPHj9e4ceN04sQJrV69Wq+++qqrw8Nd%0AtmL5+1rxwTL98vPPkqQqVavpuRcGqfnDLex9fvrxR82Y9k/t3bNbWVlZqlK1mv75xgwFh4RIkk6f%0AOqU3/jVF8fv2Ki0tTQ81f1h/fWW8Svn7u+SZAHfVpGopPd+umkLL2RRUwltR83bq82/O2s/7F7fq%0Ale619UjN0rIV9dLOo5c0fsW3On7hpr1Pn4cqqHujcqpTzqbi3l6qNXKtriWnO9ynTjmbXuleW3Ur%0AlFRWlqF18b9o0kffKSk18649K+5tVCTNKRAbksfGxmr+/PkaNWqUChUqpKeeekrvvPOOXn31Ve3Y%0AscPV4eEuCwgM0osvjdL7Kz7S+ys+UuMmTfXikME6duyopFtJYv/I3qpUqbLeWbxE/1n5iQY+P0iF%0ArVZJUlJSkp4fOEAWi0XzF76rd5cuU3p6uoYOfl5ZWVmufDTA7RQt7KlDZxI1fsW3OZ5f8FwTlfcv%0Aqqh5O9Vh8maduZykZcMekndhT3ufIoULafOhc5r9+Q85jhFoK6Llwx7SiQs31XXqFvV9a5uqBxfX%0A9Mj6TnkmAP9TICqSCQkJCg0NlSQVK1ZMiYmJkqQuXbpo/PjxrgwNLtCyVWuHz0NffEkrli/Tt9/E%0Aq2rVapo1c7qaP/KIXho12t6nbLly9j/H79+nX37+WR98uFrFihWTJP3t7zF6uFlj7dq5Q03Dm92d%0ABwGgTYfOa9Oh8zmeqxTgowaV/dT6tS/1w9nrkqRXln+jb6Z0UveGZbVs20lJ0oJNP0qSwqvlPKPQ%0Atk6g0jOzNO6Db2QYt9rGffCtvnillSqWPqQTv6puAndCRdKcAlGRLFu2rM6evTXVUbVqVX3xxReS%0ApN27d8v6/6tMcE+ZmZn6bN1aJScnqW7dMGVlZem/WzarQoWKej46Si0fDlefXk9q45cb7NekpaXJ%0AYrGocOHC9rbCVqs8PDy0f99eVzwGgBxYC92qOqam/2/6OcuQ0jKz1KhKqVyPU9jLU+mZWfYkUpJS%0A0m6NmZdx4OYsTjzuYwUikfzLX/6iL7/8UpL04osvavz48apWrZqefvppDRgw4HevTU1N1bVr1xyO%0A1NTUuxE2nOjoD0fUtGGYGoWF6h9/m6DpM99SlapVdfnSJSUlJWnhgvl6qPnDevvfC9W6TTuNeHGI%0A9uzeJUl6sG49eXt7a8Yb/1RycrKSkpI07V9TlZWVpQsXLrj4yQDcdizhuk5fStJfH60tm7eXvDwt%0AGty+mgJtRRRgy30R4esjF1Tat4ieb1tVXp4W2by99NdHa0lSnsYBkHcFYmr79ddft//5iSeeUNmy%0AZbVt2zZVrVpV3bp1+91rY2JiNGnSJIe2ceMn6P9eneiMUHGXVKxYSSs+Wq3r169pw/ovNP6VMVqw%0AeKmK+xaXJLVq1UaR/fpLkh6oWVPfxO/Tfz5YroaNGsvPz0//nPam/vHaRL0fu0QeHh7q2Kmzataq%0ALU+PAvHfTgAkZWQZGvjvnfpX3/o6+EZnZWRmaev3F7TxQEKexvnh7HW99O4+vfp4Hf310VrKzDK0%0AaPNPOp+Yoqws448HAMTUtlkFIpH8raZNm6pp06a56jt27FiNGDHCoc3w5L9A73VehQurfIUKkqTa%0AdUJ18MB3il36nsa+8n8qVKiQKlep4tC/UuUqiv/VtHWzh5prbdwGXblyWZ6eheTr66vWjzykMhFl%0A7+pzAPh9351OVIeYTSpepJC8Cnno8o00rXn5EX1z6mqexlm954xW7zkj/+JWJaVlyDCk6DZVdepi%0AknMCByCpgExtS9KSJUv00EMPKSQkRCdP3lpgPWPGDH388ce/e53VapWvr6/DwbrK+49hGEpPS5NX%0A4cKqXSdUJ04cdzh/8uQJBYeUyXZdyZJ+8vX11c4d23X58qVsL/IAKBiup2To8o00VSrtowcrlNQX%0A357944tycPF6qpJSM9WtQRmlpmfqv9+znAW5Y7FYnHbczwpEIjl37lyNGDFCnTp10tWrV5WZeWuR%0AdIkSJTRjxgzXBoe7buaMadq3d49+/vmMjv5wRLPenK49u3epU5eukqR+z0Tp888+00f/WaFTJ09q%0AWexSfbV5k3r0eso+xupVH+nbb+J1+tQpfbrmY708Yrj6Pt1fFStVdtVjAW6pqNVTtcraVKusTZJU%0ArlRR1SprU0hJb0lS57AQhVfzV/lSRdX+wSC9P+whff7NWX11+H8JYGlfq2qVtaliaR9J0gMhvqpV%0A1qYSRb3sffq3qKQ65WyqFOCjfo9U0t97PqjXPz6Ubb9JAPnLYhiGyxeQ1KpVS5MnT1b37t1VvHhx%0AffPNN6pcubIOHDigli1b6uLFi3kaLyXDSYHirpgw/hXt2rFDFy6cV7HixVW9eg09ExWt8GYP2fus%0AWvmhFs7/t86dS1DFipX0wpChatW6rf38jGn/0ierVykxMVEhZcroyR69FNmv/33/X4buoOqw1a4O%0AAXkQXs1f/3mpebb2FdtPacSSfRrQsrKeb1dV/sWL6Hxiij7ceVpvfva90jP/96+mEZ0f0IjOD2Qb%0A46X39uk/O05Jkmb0q682tYNU1OqpH8/d0LwNx/TRrtPOezA4xZk53V1276qjPnPa2Mf+FeG0sV2t%0AQCSS3t7e+v7771WhQgWHRPLo0aN68MEHlZycnKfxSCSB+xeJJHD/IpG89xSIqe1KlSopPj4+W/tn%0An32mmjVr3v2AAACAW2GNpDkF4q3tl19+WYMHD1ZKSooMw9CuXbu0bNkyTZ48WQsWLHB1eAAA4D53%0An+d7TlMgEslnnnlGGRkZGj16tJKSktS7d2+VKVNGs2bN0sMPP+zq8AAAAJCDAjG1LUnR0dE6efKk%0Azp8/r4SEBO3atUv79+9X1apVXR0aAAC4zzG1bY5LE8mrV6+qT58+Kl26tEJCQjRz5kz5+fnprbfe%0AUtWqVbVjxw4tXLjQlSECAADgDlw6tf3KK6/oq6++Ur9+/RQXF6eXXnpJcXFxSklJ0bp169SiRQtX%0AhgcAANzEfV44dBqXJpJr167VokWL1LZtWw0aNEhVq1ZV9erV2YQcAADgHuDSRPKXX35RrVq1JEmV%0AK1dWkSJF9Oyzz7oyJAAA4IY8PChJmuHSNZJZWVny8vrfT1x5enrKx8fHhREBAAAgt1xakTQMQ/37%0A95fVapUkpaSk6Pnnn8+WTK5cudIV4QEAADfBGklzXJpI9uvXz+Fz3759XRQJAABwZ/f7Nj3O4tJE%0ActGiRa68PQAAAP6EAvHLNgAAAK5EQdKcAvPLNgAAALi3UJEEAABujzWS5lCRBAAAKEC++uorde3a%0AVSEhIbJYLFq9erXD+Tv9pvc///lPe5+WLVtmO9+rVy+Hca5cuaLIyEjZbDbZbDZFRkbq6tWreYqV%0ARBIAALi9OyVn+XHk1c2bN1W3bl3Nnj07x/Nnz551OBYuXCiLxaLHH3/coV90dLRDv3nz5jmc7927%0At+Lj4xUXF6e4uDjFx8crMjIyT7EytQ0AAFCAREREKCIi4o7ng4KCHD5//PHHatWqlSpXruzQXrRo%0A0Wx9bzt8+LDi4uK0Y8cONWnSRJI0f/58hYeH68iRI6pRo0auYqUiCQAA3J7F4rwjNTVV165dczhS%0AU1PzJe5z585p7dq1ioqKynYuNjZW/v7+ql27tkaNGqXr16/bz23fvl02m82eREpS06ZNZbPZtG3b%0Atlzfn0QSAAC4PWdObcfExNjXId4+YmJi8iXud999V8WLF9djjz3m0N6nTx8tW7ZMmzdv1vjx4/XR%0ARx859ElISFBAQEC28QICApSQkJDr+zO1DQAA4ERjx47ViBEjHNpu/zz0n7Vw4UL16dNHRYoUcWiP%0Ajo62/7lOnTqqVq2aGjZsqH379ql+/fqScn5T3TCMPK3rJJEEAABuz5m7/1it1nxLHH/tv//9r44c%0AOaIPPvjgD/vWr19fXl5eOnr0qOrXr6+goCCdO3cuW78LFy4oMDAw1zEwtQ0AAHAPWrBggRo0aKC6%0Adev+Yd+DBw8qPT1dwcHBkqTw8HAlJiZq165d9j47d+5UYmKimjVrlusYqEgCAAC3V5A2JL9x44aO%0AHTtm/3z8+HHFx8fLz89P5cuXlyRdu3ZN//nPf/TGG29ku/7HH39UbGysOnXqJH9/fx06dEgjR45U%0AWFiYHnroIUlSzZo11bFjR0VHR9u3BRo4cKC6dOmS6ze2JSqSAAAABcqePXsUFhamsLAwSdKIESMU%0AFhamV1991d5n+fLlMgxDTz31VLbrCxcurC+//FIdOnRQjRo1NGzYMLVv314bNmyQp6envV9sbKxC%0AQ0PVvn17tW/fXg8++KCWLFmSp1gthmEYJp+zwErJcHUEAJyl6rDVrg4BgJOcmdPdZfdu+PdNTht7%0Az/+1ctrYrkZFEgAAAKawRhIAALi9grRG8l5CRRIAAACmUJEEAABuj4KkOSSSAADA7TG1bQ5T2wAA%0AADCFiiQAAHB7FCTNoSIJAAAAU6hIAgAAt8caSXOoSAIAAMAUKpIAAMDtUZA0h4okAAAATKEiCQAA%0A3B5rJM0hkQQAAG6PPNIcprYBAABgChVJAADg9pjaNoeKJAAAAEyhIgkAANweFUlzqEgCAADAFCqS%0AAADA7VGQNIeKJAAAAEyhIgkAANweayTNIZEEAABujzzSHKa2AQAAYAoVSQAA4PaY2jaHiiQAAABM%0AoSIJAADcHgVJc6hIAgAAwBQqkgAAwO15UJI0hYokAAAATKEiCQAA3B4FSXNIJAEAgNtj+x9zmNoG%0AAACAKVQkAQCA2/OgIGkKFUkAAACYQkUSAAC4PdZImkNFEgAAAKZQkQQAAG6PgqQ5VCQBAABgChVJ%0AAADg9iyiJGkGiSQAAHB7bP9jDlPbAAAAMIWKJAAAcHts/2MOFUkAAACYQkUSAAC4PQqS5lCRBAAA%0AgClUJAEAgNvzoCRpChVJAAAAmPKnE8nMzEzFx8frypUr+REPAADAXWexOO/Iq6+++kpdu3ZVSEiI%0ALBaLVq9e7XC+f//+slgsDkfTpk0d+qSmpmro0KHy9/eXj4+PunXrpjNnzjj0uXLliiIjI2Wz2WSz%0A2RQZGamrV6/mKdY8J5LDhw/XggULJN1KIlu0aKH69eurXLly2rx5c16HAwAAcLnfJmb5eeTVzZs3%0AVbduXc2ePfuOfTp27KizZ8/aj3Xr1jmcHz58uFatWqXly5dr69atunHjhrp06aLMzEx7n969eys+%0APl5xcXGKi4tTfHy8IiMj8xRrntdIfvjhh+rbt68kac2aNTp+/Li+//57vffeexo3bpy+/vrrvA4J%0AAABw30pNTVVqaqpDm9VqldVqzbF/RESEIiIifndMq9WqoKCgHM8lJiZqwYIFWrJkidq2bStJWrp0%0AqcqVK6cNGzaoQ4cOOnz4sOLi4rRjxw41adJEkjR//nyFh4fryJEjqlGjRq6eLc8VyYsXL9oDX7du%0AnZ588klVr15dUVFR+u677/I6HAAAgMs5c2o7JibGPn18+4iJiflT8W7evFkBAQGqXr26oqOjdf78%0Aefu5vXv3Kj09Xe3bt7e3hYSEqE6dOtq2bZskafv27bLZbPYkUpKaNm0qm81m75MbeU4kAwMDdejQ%0AIWVmZiouLs6e6SYlJcnT0zOvwwEAANzXxo4dq8TERIdj7NixpseLiIhQbGysNm7cqDfeeEO7d+9W%0A69at7VXPhIQEFS5cWCVLlnS4LjAwUAkJCfY+AQEB2cYOCAiw98mNPE9tP/PMM+rRo4eCg4NlsVjU%0Arl07SdLOnTv1wAMP5HU4AAAAl3Pm9j+/N41tRs+ePe1/rlOnjho2bKgKFSpo7dq1euyxx+54nWEY%0ADms2c1q/+ds+fyTPieTEiRNVp04dnT59Wk8++aT9i/H09NRf//rXvA4HAACAPyE4OFgVKlTQ0aNH%0AJUlBQUFKS0vTlStXHKqS58+fV7Nmzex9zp07l22sCxcuKDAwMNf3NrUh+RNPPJGtrV+/fmaGAgAA%0AcLl7eTvyS5cu6fTp0woODpYkNWjQQF5eXlq/fr169OghSTp79qwOHDigqVOnSpLCw8OVmJioXbt2%0AqXHjxpJuzS4nJibak83cyFUiOXPmzFwPOGzYsFz3BQAAgKMbN27o2LFj9s/Hjx9XfHy8/Pz85Ofn%0Ap4kTJ+rxxx9XcHCwTpw4oVdeeUX+/v76y1/+Ikmy2WyKiorSyJEjVapUKfn5+WnUqFEKDQ21v9tS%0As2ZNdezYUdHR0Zo3b54kaeDAgerSpUuu39iWcplITp8+PVeDWSwWEkkAAHDPMbPfo7Ps2bNHrVq1%0Asn8eMWKEpFuzv3PnztV3332n9957T1evXlVwcLBatWqlDz74QMWLF7dfM336dBUqVEg9evRQcnKy%0A2rRpo8WLFzu8GB0bG6thw4bZ3+7u1q3b7+5dmROLYRjGn3nYgiglw9URAHCWqsNWuzoEAE5yZk53%0Al927z5J4p40dG1nPaWO7mumfSExLS9ORI0eUkUHWBgAA4I7ynEgmJSUpKipKRYsWVe3atXXq1ClJ%0At9ZGvv766/keIAAAgLMVpJ9IvJfkOZEcO3asvvnmG23evFlFihSxt7dt21YffPBBvgYHAACAgivP%0A2/+sXr1aH3zwgZo2beqQZdeqVUs//vhjvgYHAABwN9znhUOnyXNF8sKFCzn+pM7Nmzfv+/ItAAAA%0A/ifPiWSjRo20du1a++fbyeP8+fMVHh6ef5EBAADcJayRNCfPU9sxMTHq2LGjDh06pIyMDL355ps6%0AePCgtm/fri1btjgjRgAAABRAea5INmvWTF9//bWSkpJUpUoVffHFFwoMDNT27dvVoEEDZ8QIAADg%0AVB4W5x33M1O/tR0aGqp33303v2MBAABwift9CtpZTCWSmZmZWrVqlQ4fPiyLxaKaNWvq0UcfVaFC%0ApoYDAADAPSjPmd+BAwf06KOPKiEhwf6j3j/88INKly6tTz75RKGhofkeJAAAgDNRjzQnz2skn332%0AWdWuXVtnzpzRvn37tG/fPp0+fVoPPvigBg4c6IwYAQAAUADluSL5zTffaM+ePSpZsqS9rWTJkvrH%0AP/6hRo0a5WtwAAAAd4MHayRNyXNFskaNGjp37ly29vPnz6tq1ar5EhQAAAAKvlxVJK9du2b/8+TJ%0AkzVs2DBNnDhRTZs2lSTt2LFDf/vb3zRlyhTnRAkAAOBEFCTNyVUiWaJECYfX4g3DUI8ePexthmFI%0Akrp27arMzEwnhAkAAICCJleJ5KZNm5wdBwAAgMuwj6Q5uUokW7Ro4ew4AAAAcI8xvYN4UlKSTp06%0ApbS0NIf2Bx988E8HBQAAcDdRkDQnz4nkhQsX9Mwzz+izzz7L8TxrJAEAwL2G7X/MyfP2P8OHD9eV%0AK1e0Y8cOeXt7Ky4uTu+++66qVaumTz75xBkxAgAAoADKc0Vy48aN+vjjj9WoUSN5eHioQoUKateu%0AnXx9fRUTE6POnTs7I04AAACnoSBpTp4rkjdv3lRAQIAkyc/PTxcuXJAkhYaGat++ffkbHQAAAAos%0AU79sc+TIEUlSvXr1NG/ePP388896++23FRwcnO8BAgAAOJvFYnHacT/L89T28OHDdfbsWUnShAkT%0A1KFDB8XGxqpw4cJavHhxfscHAACAAirPiWSfPn3sfw4LC9OJEyf0/fffq3z58vL398/X4Mwq2WiI%0Aq0MA4CTrV7zm6hAA3IfyPEULSX9iH8nbihYtqvr16+dHLAAAALiH5CqRHDFiRK4HnDZtmulgAAAA%0AXOF+X8voLLlKJPfv35+rwfg/AgAAuBd5kMKYkqtEctOmTc6OAwAAAPeYP71GEgAA4F5HRdIcXlIC%0AAACAKVQkAQCA2+M9D3OoSAIAAMAUKpIAAMDtsUbSHFMVySVLluihhx5SSEiITp48KUmaMWOGPv74%0A43wNDgAAAAVXnhPJuXPnasSIEerUqZOuXr2qzMxMSVKJEiU0Y8aM/I4PAADA6SwW5x33szwnkrNm%0AzdL8+fM1btw4eXp62tsbNmyo7777Ll+DAwAAuBs8LBanHfezPCeSx48fV1hYWLZ2q9Wqmzdv5ktQ%0AAAAAKPjynEhWqlRJ8fHx2do/++wz1apVKz9iAgAAuKs8nHjcz/L81vbLL7+swYMHKyUlRYZhaNeu%0AXVq2bJliYmL0zjvvOCNGAAAAFEB5TiSfeeYZZWRkaPTo0UpKSlLv3r1VpkwZvfnmm+rVq5czYgQA%0AAHCq+3wpo9OY2kcyOjpa0dHRunjxorKyshQQEJDfcQEAAKCA+1Mbkvv7++dXHAAAAC5zv79d7Sx5%0ATiQrVar0u79H+dNPP/2pgAAAAHBvyHMiOXz4cIfP6enp2r9/v+Li4vTyyy/nV1wAAAB3DQVJc/Kc%0ASL744os5tr/11lvas2fPnw4IAADgbuO3ts3Jt+2NIiIi9NFHH+XXcAAAAG7pq6++UteuXRUSEiKL%0AxaLVq1fbz6Wnp2vMmDEKDQ2Vj4+PQkJC9PTTT+uXX35xGKNly5ayWCwOx29317ly5YoiIyNls9lk%0As9kUGRmpq1ev5inWfEskP/zwQ/n5+eXXcAAAAHdNQfqJxJs3b6pu3bqaPXt2tnNJSUnat2+fxo8f%0Ar3379mnlypX64Ycf1K1bt2x9o6OjdfbsWfsxb948h/O9e/dWfHy84uLiFBcXp/j4eEVGRuYp1jxP%0AbYeFhTm8bGMYhhISEnThwgXNmTMnr8MBAADgVyIiIhQREZHjOZvNpvXr1zu0zZo1S40bN9apU6dU%0Avnx5e3vRokUVFBSU4ziHDx9WXFycduzYoSZNmkiS5s+fr/DwcB05ckQ1atTIVax5TiS7d+/u8NnD%0Aw0OlS5dWy5Yt9cADD+R1OAAAAJdz5ss2qampSk1NdWizWq2yWq35Mn5iYqIsFotKlCjh0B4bG6ul%0AS5cqMDBQERERmjBhgooXLy5J2r59u2w2mz2JlKSmTZvKZrNp27ZtzkkkMzIyVLFiRXXo0OGOGS4A%0AAAD+JyYmRpMmTXJomzBhgiZOnPinx05JSdFf//pX9e7dW76+vvb2Pn36qFKlSgoKCtKBAwc0duxY%0AffPNN/ZqZkJCQo4/KBMQEKCEhIRc3z9PiWShQoX0wgsv6PDhw3m5DAAAoEBz5lvbo8eO1YgRIxza%0A8qMamZ6erl69eikrKyvb8sLo6Gj7n+vUqaNq1aqpYcOG2rdvn+rXry9JOe4LbhjG7+4X/lt5ftmm%0ASZMm2r9/f14vAwAAcEtWq1W+vr4Ox59NJNPT09WjRw8dP35c69evd6hG5qR+/fry8vLS0aNHJUlB%0AQUE6d+5ctn4XLlxQYGBgruPI8xrJQYMGaeTIkTpz5owaNGggHx8fh/MPPvhgXocEAABwKYvunY0k%0AbyeRR48e1aZNm1SqVKk/vObgwYNKT09XcHCwJCk8PFyJiYnatWuXGjduLEnauXOnEhMT1axZs1zH%0AkutEcsCAAZoxY4Z69uwpSRo2bJj9nMVisZdCMzMzc31zAACAgqAgbUh+48YNHTt2zP75+PHjio+P%0Al5+fn0JCQvTEE09o3759+vTTT5WZmWlf0+jn56fChQvrxx9/VGxsrDp16iR/f38dOnRII0eOVFhY%0AmB566CFJUs2aNdWxY0dFR0fbtwUaOHCgunTpkusXbSTJYhiGkZuOnp6eOnv2rJKTk3+3X4UKFXJ9%0Ac2fxDhvi6hAAOMn6Fa+5OgQATtK8WkmX3fv1jT86bey/tq6Sp/6bN29Wq1atsrX369dPEydOVKVK%0AlXK8btOmTWrZsqVOnz6tvn376sCBA7px44bKlSunzp07a8KECQ57fl++fFnDhg3TJ598Iknq1q2b%0AZs+ene3t79+T64rk7XyzICSKAAAA+akgVSRbtmyp36vz/VENsFy5ctqyZcsf3sfPz09Lly7Nc3y/%0AlqeXbfLyFg8AAADub3l62aZ69ep/mExevnz5TwUEAABwt1EsMydPieSkSZNks9mcFQsAAADuIXlK%0AJHv16pXjLugAAAD3soK0RvJekus1kpR8AQAA8Gt5fmsbAADgfkO9zJxcJ5JZWVnOjAMAAMBlPMgk%0ATcnzb20DAAAAkonf2gYAALjf8LKNOVQkAQAAYAoVSQAA4PZYImkOFUkAAACYQkUSAAC4PQ9RkjSD%0AiiQAAABMoSIJAADcHmskzSGRBAAAbo/tf8xhahsAAACmUJEEAABuj59INIeKJAAAAEyhIgkAANwe%0ABUlzqEgCAADAFCqSAADA7bFG0hwqkgAAADCFiiQAAHB7FCTNIZEEAABujylac/jeAAAAYAoVSQAA%0A4PYszG2bQkUSAAAAplCRBAAAbo96pDlUJAEAAGAKFUkAAOD22JDcHCqSAAAAMIWKJAAAcHvUI80h%0AkQQAAG6PmW1zmNoGAACAKVQkAQCA22NDcnOoSAIAAMAUKpIAAMDtUVkzh+8NAAAAplCRBAAAbo81%0AkuZQkQQAAIApVCQBAIDbox5pDhVJAAAAmEJFEgAAuD3WSJpDIgkAANweU7Tm8L0BAADAFCqSAADA%0A7TG1bQ4VSQAAgALkq6++UteuXRUSEiKLxaLVq1c7nDcMQxMnTlRISIi8vb3VsmVLHTx40KFPamqq%0Ahg4dKn9/f/n4+Khbt246c+aMQ58rV64oMjJSNptNNptNkZGRunr1ap5iJZEEAABuz+LEI69u3ryp%0AunXravbs2Tmenzp1qqZNm6bZs2dr9+7dCgoKUrt27XT9+nV7n+HDh2vVqlVavny5tm7dqhs3bqhL%0Aly7KzMy09+ndu7fi4+MVFxenuLg4xcfHKzIyMk+xWgzDMEw8Y4HmHTbE1SEAcJL1K15zdQgAnKR5%0AtZIuu/fqbxOcNnb3B4NMX2uxWLRq1Sp1795d0q1qZEhIiIYPH64xY8ZIulV9DAwM1JQpU/Tcc88p%0AMTFRpUuX1pIlS9SzZ09J0i+//KJy5cpp3bp16tChgw4fPqxatWppx44datKkiSRpx44dCg8P1/ff%0Af68aNWrkKj4qkgAAwO1ZLM47UlNTde3aNYcjNTXVVJzHjx9XQkKC2rdvb2+zWq1q0aKFtm3bJkna%0Au3ev0tPTHfqEhISoTp069j7bt2+XzWazJ5GS1LRpU9lsNnuf3CCRBAAAcKKYmBj7OsTbR0xMjKmx%0AEhJuVU4DAwMd2gMDA+3nEhISVLhwYZUsWfJ3+wQEBGQbPyAgwN4nN3hrGwAAuD0PJ/5I4tixYzVi%0AxAiHNqvV+qfG/O1b5oZh/OGb57/tk1P/3Izza1QkAQCA23Pm1LbVapWvr6/DYTaRDAq6td7yt1XD%0A8+fP26uUQUFBSktL05UrV363z7lz57KNf+HChWzVzt9DIgkAAHCPqFSpkoKCgrR+/Xp7W1pamrZs%0A2aJmzZpJkho0aCAvLy+HPmfPntWBAwfsfcLDw5WYmKhdu3bZ++zcuVOJiYn2PrnB1DYAAHB7FidO%0AbefVjRs3dOzYMfvn48ePKz4+Xn5+fipfvryGDx+uyZMnq1q1aqpWrZomT56sokWLqnfv3pIkm82m%0AqKgojRw5UqVKlZKfn59GjRql0NBQtW3bVpJUs2ZNdezYUdHR0Zo3b54kaeDAgerSpUuu39iWSCQB%0AAAAKlD179qhVq1b2z7fXV/br10+LFy/W6NGjlZycrEGDBunKlStq0qSJvvjiCxUvXtx+zfTp01Wo%0AUCH16NFDycnJatOmjRYvXixPT097n9jYWA0bNsz+dne3bt3uuHflnbCPJIB7CvtIAvcvV+4jue7g%0AeaeN3al29rej7xeskQQAAIApTG0DAAC358ztf+5nVCQBAABgChVJAADg9vKwBzd+hUQSAAC4PRJJ%0Ac5jaBgAAgClUJAEAgNsrSBuS30uoSAIAAMAUKpIAAMDteVCQNIWKJAAAAEyhIgkAANweayTNoSIJ%0AAAAAU6hIAgAAt8c+kuYUmIrkf//7X/Xt21fh4eH6+eefJUlLlizR1q1bXRwZAAC431mc+L/7WYFI%0AJD/66CN16NBB3t7e2r9/v1JTUyVJ169f1+TJk10cHQAAAHJSIBLJv//973r77bc1f/58eXl52dub%0ANWumffv2uTAyAADgDjwszjvuZwUikTxy5IgeeeSRbO2+vr66evXq3Q8IAAAAf6hAJJLBwcE6duxY%0AtvatW7eqcuXKLogIAAC4E9ZImlMgEsnnnntOL774onbu3CmLxaJffvlFsbGxGjVqlAYNGuTq8AAA%0AAJCDArH9z+jRo5WYmKhWrVopJSVFjzzyiKxWq0aNGqUhQ4a4Ojw42agB7dW9dV1Vrxio5NR07fzm%0AJ41782MdPXne3mfcc530ZIf6KhtUUmnpmdp/+JQmzl6j3QdO2vt8Pv9FPdKwmsPY//l8r57+66Js%0A9yzsVUhfLRmlujXKqknPGH37w8/Oe0AAdpmZGfr4/Xe0c/PnSrxyWbaSpfRQ287q0vMZeXjcqm2k%0AJCfpo8VztH/HFt24fk3+AUFq062HWnV6XJJ043qiPo6dr4P7d+nKxXMq5ltCYU0fUfe+z6moTzFX%0APh7uYWz/Y06BSCTT0tL0j3/8Q+PGjdOhQ4eUlZWlWrVqqVixYrp48aL8/f1dHSKc6OH6VfX2B19p%0A78GTKlTIUxMHd9Wnc4co7LG/KyklTZJ07OR5vTTlPzp+5qK8rV4a2re11swZojqPTtLFKzfsYy34%0A6Gu9NvdT++fk1PQc7zl5+KM6eyFRdWuUde7DAXDw2YdLtOWzVRrw0qsqU76SThz9Xgvf/Lu8ixZT%0Au0d7SpKWz5+hI9/t07MjJ8o/MFgH9+/S0jn/VAm/0gpr+oiuXrqoq5cvqseAoQopX0mXzidoyVtT%0AdPXSRQ16JcbFTwi4lwIxtd2jRw9lZWWpaNGiatiwoRo3bqxixYrp3LlzatmypavDg5M9OmSOlq7Z%0AqcM/Jei7H37WcxOXqnywn8JqlbP3+SBujzbtPKITP1/S4Z8SNOaNlbIV91adaiEOYyWnpOncpev2%0A49qNlGz3a/9QLbVpWlNjp69y+rMBcPTj9wdUr8kjqtvoIfkHhqhh89aqHdZYJ44ddujTrHUnPfBg%0AA/kHhqhFx+4qV6mqThy91adsxSoa/MrrqtfkYQUEl1XNug31l6ef1ze7tiozM8NVj4Z7nMWJx/2s%0AQCSSZ8+eVVRUVLa2li1b6oEHHnBRVHAV32JFJElXEpNyPO9VyFNRjz2kq9eT9N1vpqR7dmqo0xtf%0A194Pxynmpb+oWFGrw/kAv+KaM/4pRY1/T0nJac55AAB3VK1WXR3+ZrcSfj4lSTr901EdO/SNHmzY%0AzKFP/K7/6srF8zIMQ99/u1cJv5xWnfpN7jhu8s0bKlLUR56eBWKiDfcgD4vFacf9rED8jVu3bp0e%0AeeQRvfTSS5o+fbp+/vlntW7dWnXr1tXy5ct/99rU1FT7Bua3GVmZsnh4OjNkONGUkY/r633HdOjH%0Asw7tEQ/X0XuvP6OiRbyUcPGaujw/W5eu3rSfX75ut078cknnLl5T7aoh+tvQrgqtXkZdXpht7/Pv%0Av/XV/A+3at+hUyof7HfXngnALRFPRCr55g393/M95eHhoaysLP0l8nk1adHe3qf3cyP07qwYjerf%0ATZ6enrJYPNRv2CuqVrtejmPeuJaoNcsXqUVE97vzEADsCkQiWapUKX3++edq3ry5JGnt2rWqX7++%0AYmNj7Yuv7yQmJkaTJk1yaPMMbCSv4MZOixfOM/2vPRRaLURtnpme7dyW3T+oSa8Y+Zcopmcea6al%0AUwfokch/6cL/XyO5aNU2e99DP57VsVPnte39Mar3QFnFf39Gg55qIV+fIvrnwi/u2vMAcLTrqw3a%0AvjlO0aP+pjIVKunUT0e1fP50lSjlr4fadJYkbVizQj8eOaCh4/+pUgFB+uFAvJbO/adK+JVSrXqO%0A/2xPTrqpNyeNUEj5iur21LOueCTcJ+7vuqHzFIipbUkqW7as1q9fr/fff1+NGzfWsmXL5On5x1XF%0AsWPHKjEx0eEoFNjgLkSM/DZtzJPq0iJUHaJn6ufzV7OdT0pJ00+nL2rXdyf0wqT3lZGZpX5/aZZ9%0AoP9v/+HTSkvPUNXyAZKklo2qq3FoJSXunKHru9/UwU8mSJK+jh2t+X+LdMozAXD0n0Wz1OmJp9Wk%0ARTuVrVhVzVpHqN2jvbTuP+9JktJSU7Tyvbnq+eyLqtfkYZWrVE1tuj6pxg+30ecr33cYKznppqa/%0AOlzWIt4aMm6KChUqELURwK247G9dyZIlZclh3UBSUpLWrFmjUqVK2dsuX758x3GsVqusVsd1cExr%0A33umj3lS3VrXVfvoN3Xyl0u5usYii6xed/5/4VpVglXYq5DOXkyUJI2c+qEmvvW/N7qDS9v06dwh%0AivzrIu3+7sSfih9A7qSlpsjym9+M8/DwlJGVJUnKzMxUZkZGtnVlHh6eyjKy7J+Tk25q2vgX5eXl%0ApaHj/yWvwo7/HgDyjJKkKS5LJGfMmOGqW6OAmTG2h3pGNNSTL/1bN26mKLBUcUlS4o0UpaSmq2iR%0AwhrzbAet3fKdEi4mys/mo4E9HlGZwBJauf7Wb7FXKuuvXp0a6vOth3Txyg3VrBKk1196TPsPn9b2%0A+J8kSacTrjjc90bSrbW1P52+kGMFFED+q9u4udZ+sFh+pYNUpnwlnfrxB32xepmat+siSfIu6qMa%0AdcK0YuFseRW2qlRAsI4c2KdtGz9Tz2eHSbqdRA5TWmqKokdNVEryTaUk31ovXdy3hDxyMZsFIH+4%0ALJHs16+fq26NAua5Hrd+Z339O8Md2qNfXaKla3YqMytLNSoGqm/XJipVwkeXE5O05+BJtR0wXYd/%0ASpAkpadnqFXjGhr8VCsVK1pYZxKuKm7rAf1j3mfKyjLu9iMBuIPez43U6qX/1tI5/9T1xCsq4eev%0AFhHd1a3X/3bueG7M3/XRu3M0/18TdfPGNZUKCNJfIp9Ty4jHJEknj32vn44clCSNjX7CYfwpC1bK%0AP9BxWzAgN+73nzJ0FothGAXq37LJyclKT3fcRNrX1zdPY3iH8Ws4wP1q/YrXXB0CACdpXq2ky+69%0A88dEp43dpIrNaWO7WoF42ebmzZsaMmSIAgICVKxYMZUsWdLhAAAAcCaLxXnH/axAJJKjR4/Wxo0b%0ANWfOHFmtVr3zzjuaNGmSQkJC9N5777k6PAAAcJ/jl23MKRB7JaxZs0bvvfeeWrZsqQEDBujhhx9W%0A1apVVaFCBcXGxqpPnz6uDhEAAAC/USAqkpcvX1alSpUk3VoPeXu7n+bNm+urr75yZWgAAMAdUJI0%0ApUAkkpUrV9aJEyckSbVq1dKKFSsk3apUlihRwnWBAQAA4I5cmkj+9NNPysrK0jPPPKNvvvlG0q1f%0Aqrm9VvKll17Syy+/7MoQAQCAG7A48X/3M5eukaxWrZrOnj2rl156SZLUs2dPzZw5U99//7327Nmj%0AKlWqqG7duq4MEQAAAHfg0orkb7ewXLdunW7evKny5cvrscceI4kEAAB3Bdv/mFMg1kgCAADg3uPS%0AqW2LxSLLb1L1334GAABwNrIPc1yaSBqGof79+8tqtUqSUlJS9Pzzz8vHx8eh38qVK10RHgAAcBdk%0Akqa4NJHs16+fw+e+ffu6KBIAAADklUsTyUWLFrny9gAAAJJ032/T4yy8bAMAAABTCsRvbQMAALgS%0A7/qaQ0USAAAAplCRBAAAbo+CpDlUJAEAAAqIihUr2vfZ/vUxePBgSVL//v2znWvatKnDGKmpqRo6%0AdKj8/f3l4+Ojbt266cyZM06Jl0QSAADA4sQjD3bv3q2zZ8/aj/Xr10uSnnzySXufjh07OvRZt26d%0AwxjDhw/XqlWrtHz5cm3dulU3btxQly5dlJmZmbdgcoGpbQAA4PYKyvY/pUuXdvj8+uuvq0qVKmrR%0AooW9zWq1KigoKMfrExMTtWDBAi1ZskRt27aVJC1dulTlypXThg0b1KFDh3yNl4okAACAE6Wmpura%0AtWsOR2pq6h9el5aWpqVLl2rAgAEOPyG9efNmBQQEqHr16oqOjtb58+ft5/bu3av09HS1b9/e3hYS%0AEqI6depo27Zt+ftgIpEEAACQxeK8IyYmRjabzeGIiYn5w5hWr16tq1evqn///va2iIgIxcbGauPG%0AjXrjjTe0e/dutW7d2p6YJiQkqHDhwipZsqTDWIGBgUpISMjX70xiahsAAMCpxo4dqxEjRji0Wa3W%0AP7xuwYIFioiIUEhIiL2tZ8+e9j/XqVNHDRs2VIUKFbR27Vo99thjdxzLMAyHqmZ+IZEEAABuz5kr%0AJK1Wa64Sx187efKkNmzYoJUrV/5uv+DgYFWoUEFHjx6VJAUFBSktLU1XrlxxqEqeP39ezZo1y3vw%0Af4CpbQAAgAJm0aJFCggIUOfOnX+336VLl3T69GkFBwdLkho0aCAvLy/7296SdPbsWR04cMApiSQV%0ASQAAgILx0rYkKSsrS4sWLVK/fv1UqND/UrUbN25o4sSJevzxxxUcHKwTJ07olVdekb+/v/7yl79I%0Akmw2m6KiojRy5EiVKlVKfn5+GjVqlEJDQ+1vcecnEkkAAIACZMOGDTp16pQGDBjg0O7p6anvvvtO%0A7733nq5evarg4GC1atVKH3zwgYoXL27vN336dBUqVEg9evRQcnKy2rRpo8WLF8vT0zPfY7UYhmHk%0A+6gu5h02xNUhAHCS9Stec3UIAJykebWSf9zJSQ7+fNNpY9cu4+O0sV2NNZIAAAAwhaltAADg9pyw%0AM45bIJEEAABujzzSHKa2AQAAYAoVSQAAAEqSplCRBAAAgClUJAEAgNuzUJI0hYokAAAATKEiCQAA%0A3B7b/5hDRRIAAACmUJEEAABuj4KkOSSSAAAAZJKmMLUNAAAAU6hIAgAAt8f2P+ZQkQQAAIApVCQB%0AAIDbY/sfc6hIAgAAwBQqkgAAwO1RkDSHiiQAAABMoSIJAABASdIUEkkAAOD22P7HHKa2AQAAYAoV%0ASQAA4PbY/sccKpIAAAAwhYokAABwexQkzaEiCQAAAFOoSAIAAFCSNIWKJAAAAEyhIgkAANwe+0ia%0AQyIJAADcHtv/mMPUNgAAAEyhIgkAANweBUlzqEgCAADAFCqSAADA7bFG0hwqkgAAADCFiiQAAACr%0AJE2hIgkAAABTqEgCAAC3xxpJc0gkAQCA2yOPNIepbQAAAJhCRRIAALg9prbNoSIJAAAAU6hIAgAA%0At2dhlaQpVCQBAABgChVJAAAACpKmUJEEAACAKVQkAQCA26MgaQ4VSQAA4PYsFucdeTFx4kRZLBaH%0AIygoyH7eMAxNnDhRISEh8vb2VsuWLXXw4EGHMVJTUzV06FD5+/vLx8dH3bp105kzZ/Lja8qGRBIA%0AAKAAqV27ts6ePWs/vvvuO/u5qVOnatq0aZo9e7Z2796toKAgtWvXTtevX7f3GT58uFatWqXly5dr%0A69atunHjhrp06aLMzMx8j5WpbQAA4PYK0vY/hQoVcqhC3mYYhmbMmKFx48bpsccekyS9++67CgwM%0A1Pvvv6/nnntOiYmJWrBggZYsWaK2bdtKkpYuXapy5cppw4YN6tChQ77GSkUSAADAiVJTU3Xt2jWH%0AIzU19Y79jx49qpCQEFWqVEm9evXSTz/9JEk6fvy4EhIS1L59e3tfq9WqFi1aaNu2bZKkvXv3Kj09%0A3aFPSEiI6tSpY++Tn0gkAQAALM47YmJiZLPZHI6YmJgcw2jSpInee+89ff7555o/f74SEhLUrFkz%0AXbp0SQkJCZKkwMBAh2sCAwPt5xISElS4cGGVLFnyjn3yE1PbAAAATjR27FiNGDHCoc1qtebYNyIi%0Awv7n0NBQhYeHq0qVKnr33XfVtGlTSZLlN2/wGIaRre23ctPHDCqSAADA7TmxICmr1SpfX1+H406J%0A5G/5+PgoNDRUR48eta+b/G1l8fz58/YqZVBQkNLS0nTlypU79slPJJIAAAAFVGpqqg4fPqzg4GBV%0AqlRJQUFBWr9+vf18WlqatmzZombNmkmSGjRoIC8vL4c+Z8+e1YEDB+x98hNT2wAAwO05YdbXlFGj%0ARqlr164qX768zp8/r7///e+6du2a+vXrJ4vFouHDh2vy5MmqVq2aqlWrpsmTJ6to0aLq3bu3JMlm%0AsykqKkojR45UqVKl5Ofnp1GjRik0NNT+Fnd+IpEEAABur6Bs/3PmzBk99dRTunjxokqXLq2mTZtq%0Ax44dqlChgiRp9OjRSk5O1qBBg3TlyhU1adJEX3zxhYoXL24fY/r06SpUqJB69Oih5ORktWnTRosX%0AL5anp2e+x2sxDMPI91FdzDtsiKtDAOAk61e85uoQADhJ82ol/7iTk1y+mf+bdd/m55P/CVxBQUUS%0AAAC4vYIytX2v4WUbAAAAmEIiCQAAAFNIJAEAAGAKayQBAIDbY42kOVQkAQAAYAoVSQAA4PYKyj6S%0A9xoSSQAA4PaY2jaHqW0AAACYQkUSAAC4PQqS5lCRBAAAgClUJAEAAChJmkJFEgAAAKZQkQQAAG6P%0A7X/MoSIJAAAAU6hIAgAAt8c+kuZQkQQAAIApVCQBAIDboyBpDokkAAAAmaQpTG0DAADAFCqSAADA%0A7bH9jzlUJAEAAGAKFUkAAOD22P7HHCqSAAAAMMViGIbh6iAAs1JTUxUTE6OxY8fKarW6OhwA+Yi/%0A30DBRyKJe9q1a9dks9mUmJgoX19fV4cDIB/x9xso+JjaBgAAgCkkkgAAADCFRBIAAACmkEjinma1%0AWjVhwgQW4gP3If5+AwUfL9sAAADAFCqSAAAAMIVEEgAAAKaQSAIAAMAUEkm4nYkTJ6pevXquDgNA%0ALixevFglSpRwdRgA7oBEEgVK//79ZbFYZLFYVKhQIZUvX14vvPCCrly54urQAPwJv/67/evj2LFj%0Arg4NwJ9QyNUBAL/VsWNHLVq0SBkZGTp06JAGDBigq1evatmyZa4ODcCfcPvv9q+VLl3aRdEAyA9U%0AJFHgWK1WBQUFqWzZsmrfvr169uypL774wn5+0aJFqlmzpooUKaIHHnhAc+bMcbh+zJgxql69uooW%0ALarKlStr/PjxSk9Pv9uPAeA3bv/d/vXx5ptvKjQ0VD4+PipXrpwGDRqkGzdu3HGMS5cuqXHjxurW%0ArZtSUlJkGIamTp2qypUry9vbW3Xr1tWHH354F58KcG9UJFGg/fTTT4qLi5OXl5ckaf78+ZowYYJm%0Az56tsLAw7d+/X9HR0fLx8VG/fv0kScWLF9fixYsVEhKi7777TtHR0SpevLhGjx7tykcBkAMPDw/N%0AnDlTFStW1PHjxzVo0CCNHj06238gStKZM2fUvn17NWzYUAsXLlShQoU0btw4rVy5UnPnzlW1atX0%0A1VdfqW/fvipdurRatGjhgicC3IwBFCD9+vUzPD09DR8fH6NIkSKGJEOSMW3aNMMwDKNcuXLG+++/%0A73DNa6+9ZoSHh99xzKlTpxoNGjSwf54wYYJRt25dp8QPIGe//rt9+3jiiSey9VuxYoVRqlQp++dF%0AixYZNpvNOHLkiFG+fHlj6NChRlZWlmEYhnHjxg2jSJEixrZt2xzGiIqKMp566innPhAAwzAMg4ok%0ACpxWrVpp7ty5SkpK0jvvvKMffvhBQ4cO1YULF3T69GlFRUUpOjra3j8jI0M2m83++cMPP9SMGTN0%0A7Ngx3bhxQxkZGfL19XXFowD4ldt/t2/z8fHRpk2bNHnyZB06dEjXrl1TRkaGUlJSdPPmTfn4+EiS%0AkpOT1bx5cz311FN688037dcfOnRIKSkpateuncN90tLSFBYWdnceCnBzJJIocHx8fFS1alVJ0syZ%0AM9WqVStNmjRJQ4YMkXRrertJkyYO13h6ekqSduzYoV69emnSpEnq0KGDbDabli9frjfeeOPuPgSA%0AbH79d1uSTp48qU6dOun555/Xa6+9Jj8/P23dulVRUVEO65qtVqvatm2rtWvX6uWXX1bZsmUlSVlZ%0AWZKktWvXqkyZMg734ve5gbuDRBIF3oQJExQREaEXXnhBZcqU0U8//aQ+ffrk2Pfrr79WhQoVNG7c%0AOHvbyZMn71aoAPJgz549ysjI0BtvvCEPj1vvfq5YsSJbPw8PDy1ZskS9e/dW69attXnzZoWEhKhW%0ArVqyWq06deoU6yEBFyGRRIHXsmVL1a5dW5MnT9bEiRM1bNgw+fr6KiIiQqmpqdqzZ4+uXLmiESNG%0AqGrVqjp16pSWL1+uRo0aae3atVq1apWrHwFADqpUqaKMjAzNmjVLXbt21ddff6233347x76enp6K%0AjY3VU089ZU8mg4KCNGrUKL300kvKyspS8+bNde3aNW3btk3FihWzv4AHwHnY/gf3hBEjRmj+/Pnq%0A0KGD3nnnHS1evFihoaFq0aKFFi9erEqVKkmSHn30Ub300ksaMmSI6tWrp23btmn8+PEujh5ATurV%0Aq6dp06ZpypQpqlOnjmJjYxUTE3PH/oUKFdKyZctUu3ZttW7dWufPn9drr72mV199VTExMapZs6Y6%0AdOigNWvW2P+ZAMC5LIZhGK4OAgAAAPceKpIAAAAwhUQSAAAAppBIAgAAwBQSSQAAAJhCIgkAAABT%0ASCQBAABgCokkAAAATCGRBAAAgCkkkgD+tIkTJ6pevXr2z/3791f37t3vehwnTpyQxWJRfHz8HftU%0ArFhRM2bMyPWYixcvVokSJf50bBaLRatXr/7T4wBAQUIiCdyn+vfvL4vFIovFIi8vL1WuXFmjRo3S%0AzZs3nX7vN998U4sXL85V39wkfwCAgqmQqwMA4DwdO3bUokWLlJ6erv/+97969tlndfPmTc2dOzdb%0A3/T0dHl5eeXLfW02W76MAwAo2KhIAvcxq9WqoKAglStXTr1791afPn3s06u3p6MXLlyoypUry2q1%0AyjAMJSYmauDAgQoICJCvr69at26tb775xmHc119/XYGBgSpevLiioqKUkpLicP63U9tZWVmaMmWK%0AqlatKqvVqvLly+sf//iHJKlSpUqSpLCwMFksFrVs2dJ+3aJFi1SzZk0VKVJEDzzwgObMmeNwn127%0AdiksLExFihRRw4YNtX///jx/R9OmTVNoaKh8fHxUrlw5DRo0SDdu3MjWb/Xq1apevbqKFCmidu3a%0A6fTp0w7n16xZowYNGqhIkSKqXLmyJk2apIyMjBzvmZaWpiFDhig4OFhFihRRxYoVFRMTk+fYAcDV%0AqEgCbsTb21vp6en2z8eOHdOKFSv00UcfydPTU5LUuXNn+fn5ad26dbLZbJo3b57atGmjH374QX5+%0AflqxYoUmTJigt956Sw8//LCWLFmimTNnqnLlyne879ixYzV//nxNnz5dzZs319mzZ/X9999LupUM%0ANm7cWBs2bFDt2rVVuHBhSdL8+fM1YcIEzZ49W2FhYdq/f7+io6Pl4+Ojfv366ebNm+rSpYtat26t%0ApUuX6vjx43rxxRfz/J14eHho5syZqlixoo4fP65BgwZp9OjRDklrUlKS/vGPf+jdd99V4cKFNWjQ%0AIPXq1Utff/21JOnzzz9X3759NXPmTD388MP68ccfNXDgQEnShAkTst1z5syZ+uSTT7RixQqVL19e%0Ap0+fzpaYAsA9wQBwX+rXr5/x6KOP2j/v3LnTKFWqlNGjRw/DMAxjwoQJhpeXl3H+/Hl7ny+//NLw%0A9fU1UlJSHMaqUqWKMW/ePMMwDCM8PNx4/vnnHc43adLEqFu3bo73vnbtmmG1Wo358+fnGOfx48cN%0AScb+/fsd2suVK2e8//77Dm2vvfaaER4ebhiGYcybN8/w8/Mzbt68aT8/d+7cHMf6tQoVKhjTp0+/%0A4/kVK1YYpUqVsn9etGiRIcnYsWOHve3w4cOGJGPnzp2GYRjGww8/bEyePNlhnCVLlhjBwcH2z5KM%0AVatWGYZhGEOHDjVat25tZGVl3TEOALgXUJEE7mOffvqpihUrpoyMDKWnp+vRRx/VrFmz7OcrVKig%0A0qVL2z/v3btXN27cUKlSpRzGSU5O1o8//ihJOnz4sJ5//nmH8+Hh4dq0aVOOMRw+fFipqalq06ZN%0AruO+cOGCTp8+raioKEVHR9vbMzIy7OsvDx8+rLp166po0aIOceTVpk2bNHnyZB06dEjXrl1TRkaG%0AUlJSdPPmTfn4+EiSChUqpIYNG9qveeCBB1SiRAkdPnxYjRs31t69e7V79277dL0kZWZmKiUlRUlJ%0ASQ4xSrem/tu1a6caNWqoY8eO6tKli9q3b5/n2AHA1UgkgftYq1atNHfuXHl5eSkkJCTbyzS3E6Xb%0AsrKyFBwcrM2bN2cby+wWON7e3nm+JisrS9Kt6e0mTZo4nLs9BW8Yhql4fu3kyZPq1KmTnn/+eb32%0A2mvy8/PT1q1bFRUV5bAEQLq1fc9v3W7LysrSpEmT9Nhjj2XrU6RIkWxt9evX1/Hjx/XZZ59pw4YN%0A6tGjh9q2basPP/zwTz8TANxNJJLAfczHx0dVq1bNdf/69esrISFBhQoVUsWKFXPsU7NmTe3YsUNP%0AP/20vW3Hjh13HLNatWry9vbWl19+qWeffTbb+dtrIjMzM+1tgYGBKlOmjH766Sf16dMnx3Fr1aql%0AJUuWKDk52Z6s/l4cOdmzZ48yMjL0xhtvyMPj1ruHK1asyNYvIyNDe/bsUePGjSVJR44c0dWrV/XA%0AAw9IuvW9HTlyJE/fta+vr3r27KmePXvqiSeeUMeOHXX58mX5+fnl6RkAwJVIJAHYtW3bVuHh4ere%0AvbumTJmiGjVq6JdfftG6devUvXt3NWzYUC+++KL69eunhg0bqnnz5oqNjdXBgwfv+LJNkSJFNGbM%0AGI0ePVqFCxfWQw89pAsXLujgwYOKiopSQECAvL29FRcXp7Jly6pIkSKy2WyaOHGihg0bJl9fX0VE%0ARCg1NVV79uzRlStXNGLECPXu3Vvjxo1TVFSU/u///k8nTpzQv/71rzw9b5UqVZSRkaFZs2apa9eu%0A+vrrr/X2229n6+fl5aWhQ4dq5syZ8vLy0pAhQ9S0aVN7Yvnqq6+qS5cuKleunJ588kl5eHjo22+/%0A1Xfffae///3v2cabPn26goODVa9ePXl4eOg///mPgoKC8mXjcwC4m9j+B4CdxWLRunXr9Mgjj2jA%0AgAGqXr26evXqpRMnTigwMFCS1LNnT7366qsaM2aMGjRooJMnT+qFF1743XHHjx+vkSNH6tVXX1XN%0AmjXVs2dPnT9/XtKt9YczZ87UvHnzFBISokcffVSS9Oyzz+qdd97R4sWLFRoaqhYtWmjx4sX27YKK%0AFSumNWvW6NChQwoLC9O4ceM0ZcqUPD1vvXr1NG3aNE2ZMkV16tRRbGxsjtvwFC1aVGPGjFHv3r0V%0AHh4ub29vLV++3H6+Q4cO+vTTT7V+/Xo1atRITZs21bRp01ShQoUc71usWDFNmTJFDRs2VKNGjXTi%0AxAmtW7fOXhUFgHuFxciPhUYAAABwO/znLwAAAEwhkQQAAIApJJIAAAAwhUQSAAAAppBIAgAAwBQS%0ASQAAAJhCIgkAAABTSCQBAABgCokkAAAATCGRBAAAgCkkkgAAADDl/wHrxYpG1XDpUgAAAABJRU5E%0A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0" name="AutoShape 6" descr="data:image/png;base64,iVBORw0KGgoAAAANSUhEUgAAApIAAAIhCAYAAAD91lq9AAAAOXRFWHRTb2Z0d2FyZQBNYXRwbG90%0AbGliIHZlcnNpb24zLjcuMiwgaHR0cHM6Ly9tYXRwbG90bGliLm9yZy8pXeV/AAAACXBIWXMAAA9h%0AAAAPYQGoP6dpAABaEElEQVR4nO3dd3xUVf7/8fckhCEEMhBCGr1LiRB6EKWX0GQtgEAEiUGliYCw%0AyBeBdZcIuwICgixSFCLIKqAIRkGKi/QSlSKCUpXQCSU9ub8/+DHrmKDJNcME5vXcx308mHPPPfdz%0A5/tFP37OuWcshmEYAgAAAPLIw9UBAAAA4N5EIgkAAABTSCQBAABgCokkAAAATCGRBAAAgCkkkgAA%0AADCFRBIAAACmkEgCAADAFBJJAAAAmEIiCdwDvv32Wz3zzDOqVKmSihQpomLFiql+/fqaOnWqLl++%0A7NR779+/Xy1atJDNZpPFYtGMGTPy/R4Wi0UTJ07M93H/yOLFi2WxWGSxWLR58+Zs5w3DUNWqVWWx%0AWNSyZUtT95gzZ44WL16cp2s2b958x5gAoCAp5OoAAPy++fPna9CgQapRo4Zefvll1apVS+np6dqz%0AZ4/efvttbd++XatWrXLa/QcMGKCbN29q+fLlKlmypCpWrJjv99i+fbvKli2b7+PmVvHixbVgwYJs%0AyeKWLVv0448/qnjx4qbHnjNnjvz9/dW/f/9cX1O/fn1t375dtWrVMn1fALgbSCSBAmz79u164YUX%0A1K5dO61evVpWq9V+rl27dho5cqTi4uKcGsOBAwcUHR2tiIgIp92jadOmThs7N3r27KnY2Fi99dZb%0A8vX1tbcvWLBA4eHhunbt2l2JIz09XRaLRb6+vi7/TgAgN5jaBgqwyZMny2Kx6N///rdDEnlb4cKF%0A1a1bN/vnrKwsTZ06VQ888ICsVqsCAgL09NNP68yZMw7XtWzZUnXq1NHu3bv18MMPq2jRoqpcubJe%0Af/11ZWVlSfrftG9GRobmzp1rnwKWpIkTJ9r//Gu3rzlx4oS9bePGjWrZsqVKlSolb29vlS9fXo8/%0A/riSkpLsfXKa2j5w4IAeffRRlSxZUkWKFFG9evX07rvvOvS5PQW8bNkyjRs3TiEhIfL19VXbtm11%0A5MiR3H3Jkp566ilJ0rJly+xtiYmJ+uijjzRgwIAcr5k0aZKaNGkiPz8/+fr6qn79+lqwYIEMw7D3%0AqVixog4ePKgtW7bYv7/bFd3bsS9ZskQjR45UmTJlZLVadezYsWxT2xcvXlS5cuXUrFkzpaen28c/%0AdOiQfHx8FBkZmetnBYD8RCIJFFCZmZnauHGjGjRooHLlyuXqmhdeeEFjxoxRu3bt9Mknn+i1115T%0AXFycmjVrposXLzr0TUhIUJ8+fdS3b1998sknioiI0NixY7V06VJJUufOnbV9+3ZJ0hNPPKHt27fb%0AP+fWiRMn1LlzZxUuXFgLFy5UXFycXn/9dfn4+CgtLe2O1x05ckTNmjXTwYMHNXPmTK1cuVK1atVS%0A//79NXXq1Gz9X3nlFZ08eVLvvPOO/v3vf+vo0aPq2rWrMjMzcxWnr6+vnnjiCS1cuNDetmzZMnl4%0AeKhnz553fLbnnntOK1as0MqVK/XYY49p6NCheu211+x9Vq1apcqVKyssLMz+/f12GcLYsWN16tQp%0Avf3221qzZo0CAgKy3cvf31/Lly/X7t27NWbMGElSUlKSnnzySZUvX15vv/12rp4TAPKdAaBASkhI%0AMCQZvXr1ylX/w4cPG5KMQYMGObTv3LnTkGS88sor9rYWLVoYkoydO3c69K1Vq5bRoUMHhzZJxuDB%0Agx3aJkyYYOT0j49FixYZkozjx48bhmEYH374oSHJiI+P/93YJRkTJkywf+7Vq5dhtVqNU6dOOfSL%0AiIgwihYtaly9etUwDMPYtGmTIcno1KmTQ78VK1YYkozt27f/7n1vx7t79277WAcOHDAMwzAaNWpk%0A9O/f3zAMw6hdu7bRokWLO46TmZlppKenG3/729+MUqVKGVlZWfZzd7r29v0eeeSRO57btGmTQ/uU%0AKVMMScaqVauMfv36Gd7e3sa33377u88IAM5ERRK4T2zatEmSsr3U0bhxY9WsWVNffvmlQ3tQUJAa%0AN27s0Pbggw/q5MmT+RZTvXr1VLhwYQ0cOFDvvvuufvrpp1xdt3HjRrVp0yZbJbZ///5KSkrKVhn9%0A9fS+dOs5JOXpWVq0aKEqVapo4cKF+u6777R79+47TmvfjrFt27ay2Wzy9PSUl5eXXn31VV26dEnn%0Az5/P9X0ff/zxXPd9+eWX1blzZz311FN69913NWvWLIWGhub6egDIbySSQAHl7++vokWL6vjx47nq%0Af+nSJUlScHBwtnMhISH287eVKlUqWz+r1ark5GQT0easSpUq2rBhgwICAjR48GBVqVJFVapU0Ztv%0Avvm71126dOmOz3H7/K/99lluryfNy7NYLBY988wzWrp0qd5++21Vr15dDz/8cI59d+3apfbt20u6%0A9Vb9119/rd27d2vcuHF5vm9Oz/l7Mfbv318pKSkKCgpibSQAlyORBAooT09PtWnTRnv37s32skxO%0AbidTZ8+ezXbul19+kb+/f77FVqRIEUlSamqqQ/tv12FK0sMPP6w1a9YoMTFRO3bsUHh4uIYPH67l%0Ay5ffcfxSpUrd8Tkk5euz/Fr//v118eJFvf3223rmmWfu2G/58uXy8vLSp59+qh49eqhZs2Zq2LCh%0AqXvm9NLSnZw9e1aDBw9WvXr1dOnSJY0aNcrUPQEgv5BIAgXY2LFjZRiGoqOjc3w5JT09XWvWrJEk%0AtW7dWpLsL8vctnv3bh0+fFht2rTJt7huv3n87bffOrTfjiUnnp6eatKkid566y1J0r59++7Yt02b%0ANtq4caM9cbztvffeU9GiRZ22NU6ZMmX08ssvq2vXrurXr98d+1ksFhUqVEienp72tuTkZC1ZsiRb%0A3/yq8mZmZuqpp56SxWLRZ599ppiYGM2aNUsrV67802MDgFnsIwkUYOHh4Zo7d64GDRqkBg0a6IUX%0AXlDt2rWVnp6u/fv369///rfq1Kmjrl27qkaNGho4cKBmzZolDw8PRURE6MSJExo/frzKlSunl156%0AKd/i6tSpk/z8/BQVFaW//e1vKlSokBYvXqzTp0879Hv77be1ceNGde7cWeXLl1dKSor9zei2bdve%0AcfwJEybo008/VatWrfTqq6/Kz89PsbGxWrt2raZOnSqbzZZvz/Jbr7/++h/26dy5s6ZNm6bevXtr%0A4MCBunTpkv71r3/luEVTaGioli9frg8++ECVK1dWkSJFTK1rnDBhgv773//qiy++UFBQkEaOHKkt%0AW7YoKipKYWFhqlSpUp7HBIA/i0QSKOCio6PVuHFjTZ8+XVOmTFFCQoK8vLxUvXp19e7dW0OGDLH3%0AnTt3rqpUqaIFCxborbfeks1mU8eOHRUTE5PjmkizfH19FRcXp+HDh6tv374qUaKEnn32WUVEROjZ%0AZ5+196tXr56++OILTZgwQQkJCSpWrJjq1KmjTz75xL7GMCc1atTQtm3b9Morr2jw4MFKTk5WzZo1%0AtWjRojz9QoyztG7dWgsXLtSUKVPUtWtXlSlTRtHR0QoICFBUVJRD30mTJuns2bOKjo7W9evXVaFC%0ABYd9NnNj/fr1iomJ0fjx4x0qy4sXL1ZYWJh69uyprVu3qnDhwvnxeACQaxbD+NXuuQAAAEAusUYS%0AAAAAppBIAgAAwBQSSQAAAJhCIgkAAABTSCQBAABgCokkAAAATCGRBAAAgCn35YbkKRmujgCAs1Qd%0AttrVIQBwkjNzurvs3t5hQ/64k0nJ+2c7bWxXoyIJAAAAU+7LiiQAAECeWKitmUEiCQAAYLG4OoJ7%0AEuk3AAAATKEiCQAAwNS2KXxrAAAAMIWKJAAAAGskTaEiCQAAAFOoSAIAALBG0hS+NQAAAJhCRRIA%0AAIA1kqaQSAIAADC1bQrfGgAAAEyhIgkAAMDUtilUJAEAAGAKFUkAAADWSJrCtwYAAABTqEgCAACw%0ARtIUKpIAAAAwhUQSAADA4uG8Iw9iYmLUqFEjFS9eXAEBAerevbuOHDliP5+enq4xY8YoNDRUPj4+%0ACgkJ0dNPP61ffvnFYZyWLVvKYrE4HL169XLoc+XKFUVGRspms8lmsykyMlJXr17NU7wkkgAAABaL%0A84482LJliwYPHqwdO3Zo/fr1ysjIUPv27XXz5k1JUlJSkvbt26fx48dr3759WrlypX744Qd169Yt%0A21jR0dE6e/as/Zg3b57D+d69eys+Pl5xcXGKi4tTfHy8IiMj8xQvayQBAAAKiLi4OIfPixYtUkBA%0AgPbu3atHHnlENptN69evd+gza9YsNW7cWKdOnVL58uXt7UWLFlVQUFCO9zl8+LDi4uK0Y8cONWnS%0ARJI0f/58hYeH68iRI6pRo0au4qUiCQAA4MSp7dTUVF27ds3hSE1NzVVYiYmJkiQ/P7/f7WOxWFSi%0ARAmH9tjYWPn7+6t27doaNWqUrl+/bj+3fft22Ww2exIpSU2bNpXNZtO2bdty/bWRSAIAADhRTEyM%0AfR3i7SMmJuYPrzMMQyNGjFDz5s1Vp06dHPukpKTor3/9q3r37i1fX197e58+fbRs2TJt3rxZ48eP%0A10cffaTHHnvMfj4hIUEBAQHZxgsICFBCQkKun42pbQAAACduSD527BiNGDHCoc1qtf7hdUOGDNG3%0A336rrVu35ng+PT1dvXr1UlZWlubMmeNwLjo62v7nOnXqqFq1amrYsKH27dun+vXrS5IsOazfNAwj%0Ax/Y7IZEEAABwIqvVmqvE8deGDh2qTz75RF999ZXKli2b7Xx6erp69Oih48ePa+PGjQ7VyJzUr19f%0AXl5eOnr0qOrXr6+goCCdO3cuW78LFy4oMDAw13EytQ0AAOBhcd6RB4ZhaMiQIVq5cqU2btyoSpUq%0AZetzO4k8evSoNmzYoFKlSv3huAcPHlR6erqCg4MlSeHh4UpMTNSuXbvsfXbu3KnExEQ1a9Ys1/FS%0AkQQAACggBg8erPfff18ff/yxihcvbl+vaLPZ5O3trYyMDD3xxBPat2+fPv30U2VmZtr7+Pn5qXDh%0Awvrxxx8VGxurTp06yd/fX4cOHdLIkSMVFhamhx56SJJUs2ZNdezYUdHR0fZtgQYOHKguXbrk+o1t%0ASbIYhmHk83fgcikZro4AgLNUHbba1SEAcJIzc7q77N7erf/htLGTN47Ldd87rU9ctGiR+vfvrxMn%0ATuRYpZSkTZs2qWXLljp9+rT69u2rAwcO6MaNGypXrpw6d+6sCRMmOLz9ffnyZQ0bNkyffPKJJKlb%0At26aPXt2tre/fw8VSQAAgALyW9t/VN+rWLHiH/YpV66ctmzZ8of38vPz09KlS/MU32+xRhIAAACm%0AUJEEAABw4vY/9zO+NQAAAJhCRRIAAKCArJG811CRBAAAgClUJAEAAFgjaQrfGgAAAEyhIgkAAMAa%0ASVNIJAEAAJjaNoVvDQAAAKZQkQQAAGBq2xQqkgAAADCFiiQAAABrJE3hWwMAAIApVCQBAABYI2kK%0AFUkAAACYQkUSAACANZKmkEgCAACQSJrCtwYAAABTqEgCAADwso0pVCQBAABgChVJAAAA1kiawrcG%0AAAAAU6hIAgAAsEbSFCqSAAAAMIWKJAAAAGskTSGRBAAAYGrbFNJvAAAAmEJFEgAAuD0LFUlTqEgC%0AAADAFCqSAADA7VGRNIeKJAAAAEyhIgkAAEBB0hQqkgAAADCFiiQAAHB7rJE0h0QSAAC4PRJJc5ja%0ABgAAgClUJAEAgNujImkOFUkAAACYQkUSAAC4PSqS5lCRBAAAgClUJAEAAChImkJFEgAAAKZQkQQA%0AAG6PNZLmUJEEAACAKVQkAQCA26MiaQ6JJAAAcHskkuYwtQ0AAFBAxMTEqFGjRipevLgCAgLUvXt3%0AHTlyxKGPYRiaOHGiQkJC5O3trZYtW+rgwYMOfVJTUzV06FD5+/vLx8dH3bp105kzZxz6XLlyRZGR%0AkbLZbLLZbIqMjNTVq1fzFC+JJAAAcHsWi8VpR15s2bJFgwcP1o4dO7R+/XplZGSoffv2unnzpr3P%0A1KlTNW3aNM2ePVu7d+9WUFCQ2rVrp+vXr9v7DB8+XKtWrdLy5cu1detW3bhxQ126dFFmZqa9T+/e%0AvRUfH6+4uDjFxcUpPj5ekZGRefveDMMw8nTFPSAlw9URAHCWqsNWuzoEAE5yZk53l9271NPLnDb2%0ApfeeMn3thQsXFBAQoC1btuiRRx6RYRgKCQnR8OHDNWbMGEm3qo+BgYGaMmWKnnvuOSUmJqp06dJa%0AsmSJevbsKUn65ZdfVK5cOa1bt04dOnTQ4cOHVatWLe3YsUNNmjSRJO3YsUPh4eH6/vvvVaNGjVzF%0AR0USAADA4rwjNTVV165dczhSU1NzFVZiYqIkyc/PT5J0/PhxJSQkqH379vY+VqtVLVq00LZt2yRJ%0Ae/fuVXp6ukOfkJAQ1alTx95n+/btstls9iRSkpo2bSqbzWbvkxskkgAAAE4UExNjX4d4+4iJifnD%0A6wzD0IgRI9S8eXPVqVNHkpSQkCBJCgwMdOgbGBhoP5eQkKDChQurZMmSv9snICAg2z0DAgLsfXKD%0At7YBAIDbc+Zb22PHjtWIESMc2qxW6x9eN2TIEH377bfaunVrtnO/jdcwjD98ht/2yal/bsb5NSqS%0AAAAATmS1WuXr6+tw/FEiOXToUH3yySfatGmTypYta28PCgqSpGxVw/Pnz9urlEFBQUpLS9OVK1d+%0At8+5c+ey3ffChQvZqp2/h0QSAAC4vYLy1rZhGBoyZIhWrlypjRs3qlKlSg7nK1WqpKCgIK1fv97e%0AlpaWpi1btqhZs2aSpAYNGsjLy8uhz9mzZ3XgwAF7n/DwcCUmJmrXrl32Pjt37lRiYqK9T24wtQ0A%0AANxeQdmQfPDgwXr//ff18ccfq3jx4vbKo81mk7e3tywWi4YPH67JkyerWrVqqlatmiZPnqyiRYuq%0Ad+/e9r5RUVEaOXKkSpUqJT8/P40aNUqhoaFq27atJKlmzZrq2LGjoqOjNW/ePEnSwIED1aVLl1y/%0AsS2RSAIAABQYc+fOlSS1bNnSoX3RokXq37+/JGn06NFKTk7WoEGDdOXKFTVp0kRffPGFihcvbu8/%0Affp0FSpUSD169FBycrLatGmjxYsXy9PT094nNjZWw4YNs7/d3a1bN82ePTtP8bKPJIB7CvtIAvcv%0AV+4jGRC1wmljn1/Qw2ljuxprJAEAAGAKU9sAAMDtFZQ1kvcaKpIAAAAwhYokAABwe1QkzaEiCQAA%0AAFOoSAIAALdHRdIcEkkAAOD2SCTNYWobAAAAplCRBAAAoCBpChVJAAAAmEJFEgAAuD3WSJpDRRIA%0AAACmUJEEAABuj4qkOVQkAQAAYAoVSQAA4PaoSJpDIgkAAEAeaYrLEsmwsLBcZ//79u1zcjQAAADI%0AK5clkt27d3fVrQEAABwwtW2OyxLJCRMmuOrWAAAAyAeskQQAAG6PiqQ5BSKRzMzM1PTp07VixQqd%0AOnVKaWlpDucvX77sosgAAABwJwUikZw0aZLeeecdjRgxQuPHj9e4ceN04sQJrV69Wq+++qqrw8Nd%0AtmL5+1rxwTL98vPPkqQqVavpuRcGqfnDLex9fvrxR82Y9k/t3bNbWVlZqlK1mv75xgwFh4RIkk6f%0AOqU3/jVF8fv2Ki0tTQ81f1h/fWW8Svn7u+SZAHfVpGopPd+umkLL2RRUwltR83bq82/O2s/7F7fq%0Ale619UjN0rIV9dLOo5c0fsW3On7hpr1Pn4cqqHujcqpTzqbi3l6qNXKtriWnO9ynTjmbXuleW3Ur%0AlFRWlqF18b9o0kffKSk18649K+5tVCTNKRAbksfGxmr+/PkaNWqUChUqpKeeekrvvPOOXn31Ve3Y%0AscPV4eEuCwgM0osvjdL7Kz7S+ys+UuMmTfXikME6duyopFtJYv/I3qpUqbLeWbxE/1n5iQY+P0iF%0ArVZJUlJSkp4fOEAWi0XzF76rd5cuU3p6uoYOfl5ZWVmufDTA7RQt7KlDZxI1fsW3OZ5f8FwTlfcv%0Aqqh5O9Vh8maduZykZcMekndhT3ufIoULafOhc5r9+Q85jhFoK6Llwx7SiQs31XXqFvV9a5uqBxfX%0A9Mj6TnkmAP9TICqSCQkJCg0NlSQVK1ZMiYmJkqQuXbpo/PjxrgwNLtCyVWuHz0NffEkrli/Tt9/E%0Aq2rVapo1c7qaP/KIXho12t6nbLly9j/H79+nX37+WR98uFrFihWTJP3t7zF6uFlj7dq5Q03Dm92d%0ABwGgTYfOa9Oh8zmeqxTgowaV/dT6tS/1w9nrkqRXln+jb6Z0UveGZbVs20lJ0oJNP0qSwqvlPKPQ%0Atk6g0jOzNO6Db2QYt9rGffCtvnillSqWPqQTv6puAndCRdKcAlGRLFu2rM6evTXVUbVqVX3xxReS%0ApN27d8v6/6tMcE+ZmZn6bN1aJScnqW7dMGVlZem/WzarQoWKej46Si0fDlefXk9q45cb7NekpaXJ%0AYrGocOHC9rbCVqs8PDy0f99eVzwGgBxYC92qOqam/2/6OcuQ0jKz1KhKqVyPU9jLU+mZWfYkUpJS%0A0m6NmZdx4OYsTjzuYwUikfzLX/6iL7/8UpL04osvavz48apWrZqefvppDRgw4HevTU1N1bVr1xyO%0A1NTUuxE2nOjoD0fUtGGYGoWF6h9/m6DpM99SlapVdfnSJSUlJWnhgvl6qPnDevvfC9W6TTuNeHGI%0A9uzeJUl6sG49eXt7a8Yb/1RycrKSkpI07V9TlZWVpQsXLrj4yQDcdizhuk5fStJfH60tm7eXvDwt%0AGty+mgJtRRRgy30R4esjF1Tat4ieb1tVXp4W2by99NdHa0lSnsYBkHcFYmr79ddft//5iSeeUNmy%0AZbVt2zZVrVpV3bp1+91rY2JiNGnSJIe2ceMn6P9eneiMUHGXVKxYSSs+Wq3r169pw/ovNP6VMVqw%0AeKmK+xaXJLVq1UaR/fpLkh6oWVPfxO/Tfz5YroaNGsvPz0//nPam/vHaRL0fu0QeHh7q2Kmzataq%0ALU+PAvHfTgAkZWQZGvjvnfpX3/o6+EZnZWRmaev3F7TxQEKexvnh7HW99O4+vfp4Hf310VrKzDK0%0AaPNPOp+Yoqws448HAMTUtlkFIpH8raZNm6pp06a56jt27FiNGDHCoc3w5L9A73VehQurfIUKkqTa%0AdUJ18MB3il36nsa+8n8qVKiQKlep4tC/UuUqiv/VtHWzh5prbdwGXblyWZ6eheTr66vWjzykMhFl%0A7+pzAPh9351OVIeYTSpepJC8Cnno8o00rXn5EX1z6mqexlm954xW7zkj/+JWJaVlyDCk6DZVdepi%0AknMCByCpgExtS9KSJUv00EMPKSQkRCdP3lpgPWPGDH388ce/e53VapWvr6/DwbrK+49hGEpPS5NX%0A4cKqXSdUJ04cdzh/8uQJBYeUyXZdyZJ+8vX11c4d23X58qVsL/IAKBiup2To8o00VSrtowcrlNQX%0A357944tycPF6qpJSM9WtQRmlpmfqv9+znAW5Y7FYnHbczwpEIjl37lyNGDFCnTp10tWrV5WZeWuR%0AdIkSJTRjxgzXBoe7buaMadq3d49+/vmMjv5wRLPenK49u3epU5eukqR+z0Tp888+00f/WaFTJ09q%0AWexSfbV5k3r0eso+xupVH+nbb+J1+tQpfbrmY708Yrj6Pt1fFStVdtVjAW6pqNVTtcraVKusTZJU%0ArlRR1SprU0hJb0lS57AQhVfzV/lSRdX+wSC9P+whff7NWX11+H8JYGlfq2qVtaliaR9J0gMhvqpV%0A1qYSRb3sffq3qKQ65WyqFOCjfo9U0t97PqjXPz6Ubb9JAPnLYhiGyxeQ1KpVS5MnT1b37t1VvHhx%0AffPNN6pcubIOHDigli1b6uLFi3kaLyXDSYHirpgw/hXt2rFDFy6cV7HixVW9eg09ExWt8GYP2fus%0AWvmhFs7/t86dS1DFipX0wpChatW6rf38jGn/0ierVykxMVEhZcroyR69FNmv/33/X4buoOqw1a4O%0AAXkQXs1f/3mpebb2FdtPacSSfRrQsrKeb1dV/sWL6Hxiij7ceVpvfva90jP/96+mEZ0f0IjOD2Qb%0A46X39uk/O05Jkmb0q682tYNU1OqpH8/d0LwNx/TRrtPOezA4xZk53V1276qjPnPa2Mf+FeG0sV2t%0AQCSS3t7e+v7771WhQgWHRPLo0aN68MEHlZycnKfxSCSB+xeJJHD/IpG89xSIqe1KlSopPj4+W/tn%0An32mmjVr3v2AAACAW2GNpDkF4q3tl19+WYMHD1ZKSooMw9CuXbu0bNkyTZ48WQsWLHB1eAAA4D53%0An+d7TlMgEslnnnlGGRkZGj16tJKSktS7d2+VKVNGs2bN0sMPP+zq8AAAAJCDAjG1LUnR0dE6efKk%0Azp8/r4SEBO3atUv79+9X1apVXR0aAAC4zzG1bY5LE8mrV6+qT58+Kl26tEJCQjRz5kz5+fnprbfe%0AUtWqVbVjxw4tXLjQlSECAADgDlw6tf3KK6/oq6++Ur9+/RQXF6eXXnpJcXFxSklJ0bp169SiRQtX%0AhgcAANzEfV44dBqXJpJr167VokWL1LZtWw0aNEhVq1ZV9erV2YQcAADgHuDSRPKXX35RrVq1JEmV%0AK1dWkSJF9Oyzz7oyJAAA4IY8PChJmuHSNZJZWVny8vrfT1x5enrKx8fHhREBAAAgt1xakTQMQ/37%0A95fVapUkpaSk6Pnnn8+WTK5cudIV4QEAADfBGklzXJpI9uvXz+Fz3759XRQJAABwZ/f7Nj3O4tJE%0ActGiRa68PQAAAP6EAvHLNgAAAK5EQdKcAvPLNgAAALi3UJEEAABujzWS5lCRBAAAKEC++uorde3a%0AVSEhIbJYLFq9erXD+Tv9pvc///lPe5+WLVtmO9+rVy+Hca5cuaLIyEjZbDbZbDZFRkbq6tWreYqV%0ARBIAALi9OyVn+XHk1c2bN1W3bl3Nnj07x/Nnz551OBYuXCiLxaLHH3/coV90dLRDv3nz5jmc7927%0At+Lj4xUXF6e4uDjFx8crMjIyT7EytQ0AAFCAREREKCIi4o7ng4KCHD5//PHHatWqlSpXruzQXrRo%0A0Wx9bzt8+LDi4uK0Y8cONWnSRJI0f/58hYeH68iRI6pRo0auYqUiCQAA3J7F4rwjNTVV165dczhS%0AU1PzJe5z585p7dq1ioqKynYuNjZW/v7+ql27tkaNGqXr16/bz23fvl02m82eREpS06ZNZbPZtG3b%0Atlzfn0QSAAC4PWdObcfExNjXId4+YmJi8iXud999V8WLF9djjz3m0N6nTx8tW7ZMmzdv1vjx4/XR%0ARx859ElISFBAQEC28QICApSQkJDr+zO1DQAA4ERjx47ViBEjHNpu/zz0n7Vw4UL16dNHRYoUcWiP%0Ajo62/7lOnTqqVq2aGjZsqH379ql+/fqScn5T3TCMPK3rJJEEAABuz5m7/1it1nxLHH/tv//9r44c%0AOaIPPvjgD/vWr19fXl5eOnr0qOrXr6+goCCdO3cuW78LFy4oMDAw1zEwtQ0AAHAPWrBggRo0aKC6%0Adev+Yd+DBw8qPT1dwcHBkqTw8HAlJiZq165d9j47d+5UYmKimjVrlusYqEgCAAC3V5A2JL9x44aO%0AHTtm/3z8+HHFx8fLz89P5cuXlyRdu3ZN//nPf/TGG29ku/7HH39UbGysOnXqJH9/fx06dEgjR45U%0AWFiYHnroIUlSzZo11bFjR0VHR9u3BRo4cKC6dOmS6ze2JSqSAAAABcqePXsUFhamsLAwSdKIESMU%0AFhamV1991d5n+fLlMgxDTz31VLbrCxcurC+//FIdOnRQjRo1NGzYMLVv314bNmyQp6envV9sbKxC%0AQ0PVvn17tW/fXg8++KCWLFmSp1gthmEYJp+zwErJcHUEAJyl6rDVrg4BgJOcmdPdZfdu+PdNTht7%0Az/+1ctrYrkZFEgAAAKawRhIAALi9grRG8l5CRRIAAACmUJEEAABuj4KkOSSSAADA7TG1bQ5T2wAA%0AADCFiiQAAHB7FCTNoSIJAAAAU6hIAgAAt8caSXOoSAIAAMAUKpIAAMDtUZA0h4okAAAATKEiCQAA%0A3B5rJM0hkQQAAG6PPNIcprYBAABgChVJAADg9pjaNoeKJAAAAEyhIgkAANweFUlzqEgCAADAFCqS%0AAADA7VGQNIeKJAAAAEyhIgkAANweayTNIZEEAABujzzSHKa2AQAAYAoVSQAA4PaY2jaHiiQAAABM%0AoSIJAADcHgVJc6hIAgAAwBQqkgAAwO15UJI0hYokAAAATKEiCQAA3B4FSXNIJAEAgNtj+x9zmNoG%0AAACAKVQkAQCA2/OgIGkKFUkAAACYQkUSAAC4PdZImkNFEgAAAKZQkQQAAG6PgqQ5VCQBAABgChVJ%0AAADg9iyiJGkGiSQAAHB7bP9jDlPbAAAAMIWKJAAAcHts/2MOFUkAAACYQkUSAAC4PQqS5lCRBAAA%0AgClUJAEAgNvzoCRpChVJAAAAmPKnE8nMzEzFx8frypUr+REPAADAXWexOO/Iq6+++kpdu3ZVSEiI%0ALBaLVq9e7XC+f//+slgsDkfTpk0d+qSmpmro0KHy9/eXj4+PunXrpjNnzjj0uXLliiIjI2Wz2WSz%0A2RQZGamrV6/mKdY8J5LDhw/XggULJN1KIlu0aKH69eurXLly2rx5c16HAwAAcLnfJmb5eeTVzZs3%0AVbduXc2ePfuOfTp27KizZ8/aj3Xr1jmcHz58uFatWqXly5dr69atunHjhrp06aLMzEx7n969eys+%0APl5xcXGKi4tTfHy8IiMj8xRrntdIfvjhh+rbt68kac2aNTp+/Li+//57vffeexo3bpy+/vrrvA4J%0AAABw30pNTVVqaqpDm9VqldVqzbF/RESEIiIifndMq9WqoKCgHM8lJiZqwYIFWrJkidq2bStJWrp0%0AqcqVK6cNGzaoQ4cOOnz4sOLi4rRjxw41adJEkjR//nyFh4fryJEjqlGjRq6eLc8VyYsXL9oDX7du%0AnZ588klVr15dUVFR+u677/I6HAAAgMs5c2o7JibGPn18+4iJiflT8W7evFkBAQGqXr26oqOjdf78%0Aefu5vXv3Kj09Xe3bt7e3hYSEqE6dOtq2bZskafv27bLZbPYkUpKaNm0qm81m75MbeU4kAwMDdejQ%0AIWVmZiouLs6e6SYlJcnT0zOvwwEAANzXxo4dq8TERIdj7NixpseLiIhQbGysNm7cqDfeeEO7d+9W%0A69at7VXPhIQEFS5cWCVLlnS4LjAwUAkJCfY+AQEB2cYOCAiw98mNPE9tP/PMM+rRo4eCg4NlsVjU%0Arl07SdLOnTv1wAMP5HU4AAAAl3Pm9j+/N41tRs+ePe1/rlOnjho2bKgKFSpo7dq1euyxx+54nWEY%0ADms2c1q/+ds+fyTPieTEiRNVp04dnT59Wk8++aT9i/H09NRf//rXvA4HAACAPyE4OFgVKlTQ0aNH%0AJUlBQUFKS0vTlStXHKqS58+fV7Nmzex9zp07l22sCxcuKDAwMNf3NrUh+RNPPJGtrV+/fmaGAgAA%0AcLl7eTvyS5cu6fTp0woODpYkNWjQQF5eXlq/fr169OghSTp79qwOHDigqVOnSpLCw8OVmJioXbt2%0AqXHjxpJuzS4nJibak83cyFUiOXPmzFwPOGzYsFz3BQAAgKMbN27o2LFj9s/Hjx9XfHy8/Pz85Ofn%0Ap4kTJ+rxxx9XcHCwTpw4oVdeeUX+/v76y1/+Ikmy2WyKiorSyJEjVapUKfn5+WnUqFEKDQ21v9tS%0As2ZNdezYUdHR0Zo3b54kaeDAgerSpUuu39iWcplITp8+PVeDWSwWEkkAAHDPMbPfo7Ps2bNHrVq1%0Asn8eMWKEpFuzv3PnztV3332n9957T1evXlVwcLBatWqlDz74QMWLF7dfM336dBUqVEg9evRQcnKy%0A2rRpo8WLFzu8GB0bG6thw4bZ3+7u1q3b7+5dmROLYRjGn3nYgiglw9URAHCWqsNWuzoEAE5yZk53%0Al927z5J4p40dG1nPaWO7mumfSExLS9ORI0eUkUHWBgAA4I7ynEgmJSUpKipKRYsWVe3atXXq1ClJ%0At9ZGvv766/keIAAAgLMVpJ9IvJfkOZEcO3asvvnmG23evFlFihSxt7dt21YffPBBvgYHAACAgivP%0A2/+sXr1aH3zwgZo2beqQZdeqVUs//vhjvgYHAABwN9znhUOnyXNF8sKFCzn+pM7Nmzfv+/ItAAAA%0A/ifPiWSjRo20du1a++fbyeP8+fMVHh6ef5EBAADcJayRNCfPU9sxMTHq2LGjDh06pIyMDL355ps6%0AePCgtm/fri1btjgjRgAAABRAea5INmvWTF9//bWSkpJUpUoVffHFFwoMDNT27dvVoEEDZ8QIAADg%0AVB4W5x33M1O/tR0aGqp33303v2MBAABwift9CtpZTCWSmZmZWrVqlQ4fPiyLxaKaNWvq0UcfVaFC%0ApoYDAADAPSjPmd+BAwf06KOPKiEhwf6j3j/88INKly6tTz75RKGhofkeJAAAgDNRjzQnz2skn332%0AWdWuXVtnzpzRvn37tG/fPp0+fVoPPvigBg4c6IwYAQAAUADluSL5zTffaM+ePSpZsqS9rWTJkvrH%0AP/6hRo0a5WtwAAAAd4MHayRNyXNFskaNGjp37ly29vPnz6tq1ar5EhQAAAAKvlxVJK9du2b/8+TJ%0AkzVs2DBNnDhRTZs2lSTt2LFDf/vb3zRlyhTnRAkAAOBEFCTNyVUiWaJECYfX4g3DUI8ePexthmFI%0Akrp27arMzEwnhAkAAICCJleJ5KZNm5wdBwAAgMuwj6Q5uUokW7Ro4ew4AAAAcI8xvYN4UlKSTp06%0ApbS0NIf2Bx988E8HBQAAcDdRkDQnz4nkhQsX9Mwzz+izzz7L8TxrJAEAwL2G7X/MyfP2P8OHD9eV%0AK1e0Y8cOeXt7Ky4uTu+++66qVaumTz75xBkxAgAAoADKc0Vy48aN+vjjj9WoUSN5eHioQoUKateu%0AnXx9fRUTE6POnTs7I04AAACnoSBpTp4rkjdv3lRAQIAkyc/PTxcuXJAkhYaGat++ffkbHQAAAAos%0AU79sc+TIEUlSvXr1NG/ePP388896++23FRwcnO8BAgAAOJvFYnHacT/L89T28OHDdfbsWUnShAkT%0A1KFDB8XGxqpw4cJavHhxfscHAACAAirPiWSfPn3sfw4LC9OJEyf0/fffq3z58vL398/X4Mwq2WiI%0Aq0MA4CTrV7zm6hAA3IfyPEULSX9iH8nbihYtqvr16+dHLAAAALiH5CqRHDFiRK4HnDZtmulgAAAA%0AXOF+X8voLLlKJPfv35+rwfg/AgAAuBd5kMKYkqtEctOmTc6OAwAAAPeYP71GEgAA4F5HRdIcXlIC%0AAACAKVQkAQCA2+M9D3OoSAIAAMAUKpIAAMDtsUbSHFMVySVLluihhx5SSEiITp48KUmaMWOGPv74%0A43wNDgAAAAVXnhPJuXPnasSIEerUqZOuXr2qzMxMSVKJEiU0Y8aM/I4PAADA6SwW5x33szwnkrNm%0AzdL8+fM1btw4eXp62tsbNmyo7777Ll+DAwAAuBs8LBanHfezPCeSx48fV1hYWLZ2q9Wqmzdv5ktQ%0AAAAAKPjynEhWqlRJ8fHx2do/++wz1apVKz9iAgAAuKs8nHjcz/L81vbLL7+swYMHKyUlRYZhaNeu%0AXVq2bJliYmL0zjvvOCNGAAAAFEB5TiSfeeYZZWRkaPTo0UpKSlLv3r1VpkwZvfnmm+rVq5czYgQA%0AAHCq+3wpo9OY2kcyOjpa0dHRunjxorKyshQQEJDfcQEAAKCA+1Mbkvv7++dXHAAAAC5zv79d7Sx5%0ATiQrVar0u79H+dNPP/2pgAAAAHBvyHMiOXz4cIfP6enp2r9/v+Li4vTyyy/nV1wAAAB3DQVJc/Kc%0ASL744os5tr/11lvas2fPnw4IAADgbuO3ts3Jt+2NIiIi9NFHH+XXcAAAAG7pq6++UteuXRUSEiKL%0AxaLVq1fbz6Wnp2vMmDEKDQ2Vj4+PQkJC9PTTT+uXX35xGKNly5ayWCwOx29317ly5YoiIyNls9lk%0As9kUGRmpq1ev5inWfEskP/zwQ/n5+eXXcAAAAHdNQfqJxJs3b6pu3bqaPXt2tnNJSUnat2+fxo8f%0Ar3379mnlypX64Ycf1K1bt2x9o6OjdfbsWfsxb948h/O9e/dWfHy84uLiFBcXp/j4eEVGRuYp1jxP%0AbYeFhTm8bGMYhhISEnThwgXNmTMnr8MBAADgVyIiIhQREZHjOZvNpvXr1zu0zZo1S40bN9apU6dU%0Avnx5e3vRokUVFBSU4ziHDx9WXFycduzYoSZNmkiS5s+fr/DwcB05ckQ1atTIVax5TiS7d+/u8NnD%0Aw0OlS5dWy5Yt9cADD+R1OAAAAJdz5ss2qampSk1NdWizWq2yWq35Mn5iYqIsFotKlCjh0B4bG6ul%0AS5cqMDBQERERmjBhgooXLy5J2r59u2w2mz2JlKSmTZvKZrNp27ZtzkkkMzIyVLFiRXXo0OGOGS4A%0AAAD+JyYmRpMmTXJomzBhgiZOnPinx05JSdFf//pX9e7dW76+vvb2Pn36qFKlSgoKCtKBAwc0duxY%0AffPNN/ZqZkJCQo4/KBMQEKCEhIRc3z9PiWShQoX0wgsv6PDhw3m5DAAAoEBz5lvbo8eO1YgRIxza%0A8qMamZ6erl69eikrKyvb8sLo6Gj7n+vUqaNq1aqpYcOG2rdvn+rXry9JOe4LbhjG7+4X/lt5ftmm%0ASZMm2r9/f14vAwAAcEtWq1W+vr4Ox59NJNPT09WjRw8dP35c69evd6hG5qR+/fry8vLS0aNHJUlB%0AQUE6d+5ctn4XLlxQYGBgruPI8xrJQYMGaeTIkTpz5owaNGggHx8fh/MPPvhgXocEAABwKYvunY0k%0AbyeRR48e1aZNm1SqVKk/vObgwYNKT09XcHCwJCk8PFyJiYnatWuXGjduLEnauXOnEhMT1axZs1zH%0AkutEcsCAAZoxY4Z69uwpSRo2bJj9nMVisZdCMzMzc31zAACAgqAgbUh+48YNHTt2zP75+PHjio+P%0Al5+fn0JCQvTEE09o3759+vTTT5WZmWlf0+jn56fChQvrxx9/VGxsrDp16iR/f38dOnRII0eOVFhY%0AmB566CFJUs2aNdWxY0dFR0fbtwUaOHCgunTpkusXbSTJYhiGkZuOnp6eOnv2rJKTk3+3X4UKFXJ9%0Ac2fxDhvi6hAAOMn6Fa+5OgQATtK8WkmX3fv1jT86bey/tq6Sp/6bN29Wq1atsrX369dPEydOVKVK%0AlXK8btOmTWrZsqVOnz6tvn376sCBA7px44bKlSunzp07a8KECQ57fl++fFnDhg3TJ598Iknq1q2b%0AZs+ene3t79+T64rk7XyzICSKAAAA+akgVSRbtmyp36vz/VENsFy5ctqyZcsf3sfPz09Lly7Nc3y/%0AlqeXbfLyFg8AAADub3l62aZ69ep/mExevnz5TwUEAABwt1EsMydPieSkSZNks9mcFQsAAADuIXlK%0AJHv16pXjLugAAAD3soK0RvJekus1kpR8AQAA8Gt5fmsbAADgfkO9zJxcJ5JZWVnOjAMAAMBlPMgk%0ATcnzb20DAAAAkonf2gYAALjf8LKNOVQkAQAAYAoVSQAA4PZYImkOFUkAAACYQkUSAAC4PQ9RkjSD%0AiiQAAABMoSIJAADcHmskzSGRBAAAbo/tf8xhahsAAACmUJEEAABuj59INIeKJAAAAEyhIgkAANwe%0ABUlzqEgCAADAFCqSAADA7bFG0hwqkgAAADCFiiQAAHB7FCTNIZEEAABujylac/jeAAAAYAoVSQAA%0A4PYszG2bQkUSAAAAplCRBAAAbo96pDlUJAEAAGAKFUkAAOD22JDcHCqSAAAAMIWKJAAAcHvUI80h%0AkQQAAG6PmW1zmNoGAACAKVQkAQCA22NDcnOoSAIAAMAUKpIAAMDtUVkzh+8NAAAAplCRBAAAbo81%0AkuZQkQQAAIApVCQBAIDbox5pDhVJAAAAmEJFEgAAuD3WSJpDIgkAANweU7Tm8L0BAADAFCqSAADA%0A7TG1bQ4VSQAAgALkq6++UteuXRUSEiKLxaLVq1c7nDcMQxMnTlRISIi8vb3VsmVLHTx40KFPamqq%0Ahg4dKn9/f/n4+Khbt246c+aMQ58rV64oMjJSNptNNptNkZGRunr1ap5iJZEEAABuz+LEI69u3ryp%0AunXravbs2Tmenzp1qqZNm6bZs2dr9+7dCgoKUrt27XT9+nV7n+HDh2vVqlVavny5tm7dqhs3bqhL%0Aly7KzMy09+ndu7fi4+MVFxenuLg4xcfHKzIyMk+xWgzDMEw8Y4HmHTbE1SEAcJL1K15zdQgAnKR5%0AtZIuu/fqbxOcNnb3B4NMX2uxWLRq1Sp1795d0q1qZEhIiIYPH64xY8ZIulV9DAwM1JQpU/Tcc88p%0AMTFRpUuX1pIlS9SzZ09J0i+//KJy5cpp3bp16tChgw4fPqxatWppx44datKkiSRpx44dCg8P1/ff%0Af68aNWrkKj4qkgAAwO1ZLM47UlNTde3aNYcjNTXVVJzHjx9XQkKC2rdvb2+zWq1q0aKFtm3bJkna%0Au3ev0tPTHfqEhISoTp069j7bt2+XzWazJ5GS1LRpU9lsNnuf3CCRBAAAcKKYmBj7OsTbR0xMjKmx%0AEhJuVU4DAwMd2gMDA+3nEhISVLhwYZUsWfJ3+wQEBGQbPyAgwN4nN3hrGwAAuD0PJ/5I4tixYzVi%0AxAiHNqvV+qfG/O1b5oZh/OGb57/tk1P/3Izza1QkAQCA23Pm1LbVapWvr6/DYTaRDAq6td7yt1XD%0A8+fP26uUQUFBSktL05UrV363z7lz57KNf+HChWzVzt9DIgkAAHCPqFSpkoKCgrR+/Xp7W1pamrZs%0A2aJmzZpJkho0aCAvLy+HPmfPntWBAwfsfcLDw5WYmKhdu3bZ++zcuVOJiYn2PrnB1DYAAHB7FidO%0AbefVjRs3dOzYMfvn48ePKz4+Xn5+fipfvryGDx+uyZMnq1q1aqpWrZomT56sokWLqnfv3pIkm82m%0AqKgojRw5UqVKlZKfn59GjRql0NBQtW3bVpJUs2ZNdezYUdHR0Zo3b54kaeDAgerSpUuu39iWSCQB%0AAAAKlD179qhVq1b2z7fXV/br10+LFy/W6NGjlZycrEGDBunKlStq0qSJvvjiCxUvXtx+zfTp01Wo%0AUCH16NFDycnJatOmjRYvXixPT097n9jYWA0bNsz+dne3bt3uuHflnbCPJIB7CvtIAvcvV+4jue7g%0AeaeN3al29rej7xeskQQAAIApTG0DAAC358ztf+5nVCQBAABgChVJAADg9vKwBzd+hUQSAAC4PRJJ%0Ac5jaBgAAgClUJAEAgNsrSBuS30uoSAIAAMAUKpIAAMDteVCQNIWKJAAAAEyhIgkAANweayTNoSIJ%0AAAAAU6hIAgAAt8c+kuYUmIrkf//7X/Xt21fh4eH6+eefJUlLlizR1q1bXRwZAAC431mc+L/7WYFI%0AJD/66CN16NBB3t7e2r9/v1JTUyVJ169f1+TJk10cHQAAAHJSIBLJv//973r77bc1f/58eXl52dub%0ANWumffv2uTAyAADgDjwszjvuZwUikTxy5IgeeeSRbO2+vr66evXq3Q8IAAAAf6hAJJLBwcE6duxY%0AtvatW7eqcuXKLogIAAC4E9ZImlMgEsnnnntOL774onbu3CmLxaJffvlFsbGxGjVqlAYNGuTq8AAA%0AAJCDArH9z+jRo5WYmKhWrVopJSVFjzzyiKxWq0aNGqUhQ4a4Ojw42agB7dW9dV1Vrxio5NR07fzm%0AJ41782MdPXne3mfcc530ZIf6KhtUUmnpmdp/+JQmzl6j3QdO2vt8Pv9FPdKwmsPY//l8r57+66Js%0A9yzsVUhfLRmlujXKqknPGH37w8/Oe0AAdpmZGfr4/Xe0c/PnSrxyWbaSpfRQ287q0vMZeXjcqm2k%0AJCfpo8VztH/HFt24fk3+AUFq062HWnV6XJJ043qiPo6dr4P7d+nKxXMq5ltCYU0fUfe+z6moTzFX%0APh7uYWz/Y06BSCTT0tL0j3/8Q+PGjdOhQ4eUlZWlWrVqqVixYrp48aL8/f1dHSKc6OH6VfX2B19p%0A78GTKlTIUxMHd9Wnc4co7LG/KyklTZJ07OR5vTTlPzp+5qK8rV4a2re11swZojqPTtLFKzfsYy34%0A6Gu9NvdT++fk1PQc7zl5+KM6eyFRdWuUde7DAXDw2YdLtOWzVRrw0qsqU76SThz9Xgvf/Lu8ixZT%0Au0d7SpKWz5+hI9/t07MjJ8o/MFgH9+/S0jn/VAm/0gpr+oiuXrqoq5cvqseAoQopX0mXzidoyVtT%0AdPXSRQ16JcbFTwi4lwIxtd2jRw9lZWWpaNGiatiwoRo3bqxixYrp3LlzatmypavDg5M9OmSOlq7Z%0AqcM/Jei7H37WcxOXqnywn8JqlbP3+SBujzbtPKITP1/S4Z8SNOaNlbIV91adaiEOYyWnpOncpev2%0A49qNlGz3a/9QLbVpWlNjp69y+rMBcPTj9wdUr8kjqtvoIfkHhqhh89aqHdZYJ44ddujTrHUnPfBg%0AA/kHhqhFx+4qV6mqThy91adsxSoa/MrrqtfkYQUEl1XNug31l6ef1ze7tiozM8NVj4Z7nMWJx/2s%0AQCSSZ8+eVVRUVLa2li1b6oEHHnBRVHAV32JFJElXEpNyPO9VyFNRjz2kq9eT9N1vpqR7dmqo0xtf%0A194Pxynmpb+oWFGrw/kAv+KaM/4pRY1/T0nJac55AAB3VK1WXR3+ZrcSfj4lSTr901EdO/SNHmzY%0AzKFP/K7/6srF8zIMQ99/u1cJv5xWnfpN7jhu8s0bKlLUR56eBWKiDfcgD4vFacf9rED8jVu3bp0e%0AeeQRvfTSS5o+fbp+/vlntW7dWnXr1tXy5ct/99rU1FT7Bua3GVmZsnh4OjNkONGUkY/r633HdOjH%0Asw7tEQ/X0XuvP6OiRbyUcPGaujw/W5eu3rSfX75ut078cknnLl5T7aoh+tvQrgqtXkZdXpht7/Pv%0Av/XV/A+3at+hUyof7HfXngnALRFPRCr55g393/M95eHhoaysLP0l8nk1adHe3qf3cyP07qwYjerf%0ATZ6enrJYPNRv2CuqVrtejmPeuJaoNcsXqUVE97vzEADsCkQiWapUKX3++edq3ry5JGnt2rWqX7++%0AYmNj7Yuv7yQmJkaTJk1yaPMMbCSv4MZOixfOM/2vPRRaLURtnpme7dyW3T+oSa8Y+Zcopmcea6al%0AUwfokch/6cL/XyO5aNU2e99DP57VsVPnte39Mar3QFnFf39Gg55qIV+fIvrnwi/u2vMAcLTrqw3a%0AvjlO0aP+pjIVKunUT0e1fP50lSjlr4fadJYkbVizQj8eOaCh4/+pUgFB+uFAvJbO/adK+JVSrXqO%0A/2xPTrqpNyeNUEj5iur21LOueCTcJ+7vuqHzFIipbUkqW7as1q9fr/fff1+NGzfWsmXL5On5x1XF%0AsWPHKjEx0eEoFNjgLkSM/DZtzJPq0iJUHaJn6ufzV7OdT0pJ00+nL2rXdyf0wqT3lZGZpX5/aZZ9%0AoP9v/+HTSkvPUNXyAZKklo2qq3FoJSXunKHru9/UwU8mSJK+jh2t+X+LdMozAXD0n0Wz1OmJp9Wk%0ARTuVrVhVzVpHqN2jvbTuP+9JktJSU7Tyvbnq+eyLqtfkYZWrVE1tuj6pxg+30ecr33cYKznppqa/%0AOlzWIt4aMm6KChUqELURwK247G9dyZIlZclh3UBSUpLWrFmjUqVK2dsuX758x3GsVqusVsd1cExr%0A33umj3lS3VrXVfvoN3Xyl0u5usYii6xed/5/4VpVglXYq5DOXkyUJI2c+qEmvvW/N7qDS9v06dwh%0AivzrIu3+7sSfih9A7qSlpsjym9+M8/DwlJGVJUnKzMxUZkZGtnVlHh6eyjKy7J+Tk25q2vgX5eXl%0ApaHj/yWvwo7/HgDyjJKkKS5LJGfMmOGqW6OAmTG2h3pGNNSTL/1bN26mKLBUcUlS4o0UpaSmq2iR%0AwhrzbAet3fKdEi4mys/mo4E9HlGZwBJauf7Wb7FXKuuvXp0a6vOth3Txyg3VrBKk1196TPsPn9b2%0A+J8kSacTrjjc90bSrbW1P52+kGMFFED+q9u4udZ+sFh+pYNUpnwlnfrxB32xepmat+siSfIu6qMa%0AdcK0YuFseRW2qlRAsI4c2KdtGz9Tz2eHSbqdRA5TWmqKokdNVEryTaUk31ovXdy3hDxyMZsFIH+4%0ALJHs16+fq26NAua5Hrd+Z339O8Md2qNfXaKla3YqMytLNSoGqm/XJipVwkeXE5O05+BJtR0wXYd/%0ASpAkpadnqFXjGhr8VCsVK1pYZxKuKm7rAf1j3mfKyjLu9iMBuIPez43U6qX/1tI5/9T1xCsq4eev%0AFhHd1a3X/3bueG7M3/XRu3M0/18TdfPGNZUKCNJfIp9Ty4jHJEknj32vn44clCSNjX7CYfwpC1bK%0AP9BxWzAgN+73nzJ0FothGAXq37LJyclKT3fcRNrX1zdPY3iH8Ws4wP1q/YrXXB0CACdpXq2ky+69%0A88dEp43dpIrNaWO7WoF42ebmzZsaMmSIAgICVKxYMZUsWdLhAAAAcCaLxXnH/axAJJKjR4/Wxo0b%0ANWfOHFmtVr3zzjuaNGmSQkJC9N5777k6PAAAcJ/jl23MKRB7JaxZs0bvvfeeWrZsqQEDBujhhx9W%0A1apVVaFCBcXGxqpPnz6uDhEAAAC/USAqkpcvX1alSpUk3VoPeXu7n+bNm+urr75yZWgAAMAdUJI0%0ApUAkkpUrV9aJEyckSbVq1dKKFSsk3apUlihRwnWBAQAA4I5cmkj+9NNPysrK0jPPPKNvvvlG0q1f%0Aqrm9VvKll17Syy+/7MoQAQCAG7A48X/3M5eukaxWrZrOnj2rl156SZLUs2dPzZw5U99//7327Nmj%0AKlWqqG7duq4MEQAAAHfg0orkb7ewXLdunW7evKny5cvrscceI4kEAAB3Bdv/mFMg1kgCAADg3uPS%0AqW2LxSLLb1L1334GAABwNrIPc1yaSBqGof79+8tqtUqSUlJS9Pzzz8vHx8eh38qVK10RHgAAcBdk%0Akqa4NJHs16+fw+e+ffu6KBIAAADklUsTyUWLFrny9gAAAJJ032/T4yy8bAMAAABTCsRvbQMAALgS%0A7/qaQ0USAAAAplCRBAAAbo+CpDlUJAEAAAqIihUr2vfZ/vUxePBgSVL//v2znWvatKnDGKmpqRo6%0AdKj8/f3l4+Ojbt266cyZM06Jl0QSAADA4sQjD3bv3q2zZ8/aj/Xr10uSnnzySXufjh07OvRZt26d%0AwxjDhw/XqlWrtHz5cm3dulU3btxQly5dlJmZmbdgcoGpbQAA4PYKyvY/pUuXdvj8+uuvq0qVKmrR%0AooW9zWq1KigoKMfrExMTtWDBAi1ZskRt27aVJC1dulTlypXThg0b1KFDh3yNl4okAACAE6Wmpura%0AtWsOR2pq6h9el5aWpqVLl2rAgAEOPyG9efNmBQQEqHr16oqOjtb58+ft5/bu3av09HS1b9/e3hYS%0AEqI6depo27Zt+ftgIpEEAACQxeK8IyYmRjabzeGIiYn5w5hWr16tq1evqn///va2iIgIxcbGauPG%0AjXrjjTe0e/dutW7d2p6YJiQkqHDhwipZsqTDWIGBgUpISMjX70xiahsAAMCpxo4dqxEjRji0Wa3W%0AP7xuwYIFioiIUEhIiL2tZ8+e9j/XqVNHDRs2VIUKFbR27Vo99thjdxzLMAyHqmZ+IZEEAABuz5kr%0AJK1Wa64Sx187efKkNmzYoJUrV/5uv+DgYFWoUEFHjx6VJAUFBSktLU1XrlxxqEqeP39ezZo1y3vw%0Af4CpbQAAgAJm0aJFCggIUOfOnX+336VLl3T69GkFBwdLkho0aCAvLy/7296SdPbsWR04cMApiSQV%0ASQAAgILx0rYkKSsrS4sWLVK/fv1UqND/UrUbN25o4sSJevzxxxUcHKwTJ07olVdekb+/v/7yl79I%0Akmw2m6KiojRy5EiVKlVKfn5+GjVqlEJDQ+1vcecnEkkAAIACZMOGDTp16pQGDBjg0O7p6anvvvtO%0A7733nq5evarg4GC1atVKH3zwgYoXL27vN336dBUqVEg9evRQcnKy2rRpo8WLF8vT0zPfY7UYhmHk%0A+6gu5h02xNUhAHCS9Stec3UIAJykebWSf9zJSQ7+fNNpY9cu4+O0sV2NNZIAAAAwhaltAADg9pyw%0AM45bIJEEAABujzzSHKa2AQAAYAoVSQAAAEqSplCRBAAAgClUJAEAgNuzUJI0hYokAAAATKEiCQAA%0A3B7b/5hDRRIAAACmUJEEAABuj4KkOSSSAAAAZJKmMLUNAAAAU6hIAgAAt8f2P+ZQkQQAAIApVCQB%0AAIDbY/sfc6hIAgAAwBQqkgAAwO1RkDSHiiQAAABMoSIJAABASdIUEkkAAOD22P7HHKa2AQAAYAoV%0ASQAA4PbY/sccKpIAAAAwhYokAABwexQkzaEiCQAAAFOoSAIAAFCSNIWKJAAAAEyhIgkAANwe+0ia%0AQyIJAADcHtv/mMPUNgAAAEyhIgkAANweBUlzqEgCAADAFCqSAADA7bFG0hwqkgAAADCFiiQAAACr%0AJE2hIgkAAABTqEgCAAC3xxpJc0gkAQCA2yOPNIepbQAAAJhCRRIAALg9prbNoSIJAAAAU6hIAgAA%0At2dhlaQpVCQBAABgChVJAAAACpKmUJEEAACAKVQkAQCA26MgaQ4VSQAA4PYsFucdeTFx4kRZLBaH%0AIygoyH7eMAxNnDhRISEh8vb2VsuWLXXw4EGHMVJTUzV06FD5+/vLx8dH3bp105kzZ/Lja8qGRBIA%0AAKAAqV27ts6ePWs/vvvuO/u5qVOnatq0aZo9e7Z2796toKAgtWvXTtevX7f3GT58uFatWqXly5dr%0A69atunHjhrp06aLMzMx8j5WpbQAA4PYK0vY/hQoVcqhC3mYYhmbMmKFx48bpsccekyS9++67CgwM%0A1Pvvv6/nnntOiYmJWrBggZYsWaK2bdtKkpYuXapy5cppw4YN6tChQ77GSkUSAADAiVJTU3Xt2jWH%0AIzU19Y79jx49qpCQEFWqVEm9evXSTz/9JEk6fvy4EhIS1L59e3tfq9WqFi1aaNu2bZKkvXv3Kj09%0A3aFPSEiI6tSpY++Tn0gkAQAALM47YmJiZLPZHI6YmJgcw2jSpInee+89ff7555o/f74SEhLUrFkz%0AXbp0SQkJCZKkwMBAh2sCAwPt5xISElS4cGGVLFnyjn3yE1PbAAAATjR27FiNGDHCoc1qtebYNyIi%0Awv7n0NBQhYeHq0qVKnr33XfVtGlTSZLlN2/wGIaRre23ctPHDCqSAADA7TmxICmr1SpfX1+H406J%0A5G/5+PgoNDRUR48eta+b/G1l8fz58/YqZVBQkNLS0nTlypU79slPJJIAAAAFVGpqqg4fPqzg4GBV%0AqlRJQUFBWr9+vf18WlqatmzZombNmkmSGjRoIC8vL4c+Z8+e1YEDB+x98hNT2wAAwO05YdbXlFGj%0ARqlr164qX768zp8/r7///e+6du2a+vXrJ4vFouHDh2vy5MmqVq2aqlWrpsmTJ6to0aLq3bu3JMlm%0AsykqKkojR45UqVKl5Ofnp1GjRik0NNT+Fnd+IpEEAABur6Bs/3PmzBk99dRTunjxokqXLq2mTZtq%0Ax44dqlChgiRp9OjRSk5O1qBBg3TlyhU1adJEX3zxhYoXL24fY/r06SpUqJB69Oih5ORktWnTRosX%0AL5anp2e+x2sxDMPI91FdzDtsiKtDAOAk61e85uoQADhJ82ol/7iTk1y+mf+bdd/m55P/CVxBQUUS%0AAAC4vYIytX2v4WUbAAAAmEIiCQAAAFNIJAEAAGAKayQBAIDbY42kOVQkAQAAYAoVSQAA4PYKyj6S%0A9xoSSQAA4PaY2jaHqW0AAACYQkUSAAC4PQqS5lCRBAAAgClUJAEAAChJmkJFEgAAAKZQkQQAAG6P%0A7X/MoSIJAAAAU6hIAgAAt8c+kuZQkQQAAIApVCQBAIDboyBpDokkAAAAmaQpTG0DAADAFCqSAADA%0A7bH9jzlUJAEAAGAKFUkAAOD22P7HHCqSAAAAMMViGIbh6iAAs1JTUxUTE6OxY8fKarW6OhwA+Yi/%0A30DBRyKJe9q1a9dks9mUmJgoX19fV4cDIB/x9xso+JjaBgAAgCkkkgAAADCFRBIAAACmkEjinma1%0AWjVhwgQW4gP3If5+AwUfL9sAAADAFCqSAAAAMIVEEgAAAKaQSAIAAMAUEkm4nYkTJ6pevXquDgNA%0ALixevFglSpRwdRgA7oBEEgVK//79ZbFYZLFYVKhQIZUvX14vvPCCrly54urQAPwJv/67/evj2LFj%0Arg4NwJ9QyNUBAL/VsWNHLVq0SBkZGTp06JAGDBigq1evatmyZa4ODcCfcPvv9q+VLl3aRdEAyA9U%0AJFHgWK1WBQUFqWzZsmrfvr169uypL774wn5+0aJFqlmzpooUKaIHHnhAc+bMcbh+zJgxql69uooW%0ALarKlStr/PjxSk9Pv9uPAeA3bv/d/vXx5ptvKjQ0VD4+PipXrpwGDRqkGzdu3HGMS5cuqXHjxurW%0ArZtSUlJkGIamTp2qypUry9vbW3Xr1tWHH354F58KcG9UJFGg/fTTT4qLi5OXl5ckaf78+ZowYYJm%0Az56tsLAw7d+/X9HR0fLx8VG/fv0kScWLF9fixYsVEhKi7777TtHR0SpevLhGjx7tykcBkAMPDw/N%0AnDlTFStW1PHjxzVo0CCNHj06238gStKZM2fUvn17NWzYUAsXLlShQoU0btw4rVy5UnPnzlW1atX0%0A1VdfqW/fvipdurRatGjhgicC3IwBFCD9+vUzPD09DR8fH6NIkSKGJEOSMW3aNMMwDKNcuXLG+++/%0A73DNa6+9ZoSHh99xzKlTpxoNGjSwf54wYYJRt25dp8QPIGe//rt9+3jiiSey9VuxYoVRqlQp++dF%0AixYZNpvNOHLkiFG+fHlj6NChRlZWlmEYhnHjxg2jSJEixrZt2xzGiIqKMp566innPhAAwzAMg4ok%0ACpxWrVpp7ty5SkpK0jvvvKMffvhBQ4cO1YULF3T69GlFRUUpOjra3j8jI0M2m83++cMPP9SMGTN0%0A7Ngx3bhxQxkZGfL19XXFowD4ldt/t2/z8fHRpk2bNHnyZB06dEjXrl1TRkaGUlJSdPPmTfn4+EiS%0AkpOT1bx5cz311FN688037dcfOnRIKSkpateuncN90tLSFBYWdnceCnBzJJIocHx8fFS1alVJ0syZ%0AM9WqVStNmjRJQ4YMkXRrertJkyYO13h6ekqSduzYoV69emnSpEnq0KGDbDabli9frjfeeOPuPgSA%0AbH79d1uSTp48qU6dOun555/Xa6+9Jj8/P23dulVRUVEO65qtVqvatm2rtWvX6uWXX1bZsmUlSVlZ%0AWZKktWvXqkyZMg734ve5gbuDRBIF3oQJExQREaEXXnhBZcqU0U8//aQ+ffrk2Pfrr79WhQoVNG7c%0AOHvbyZMn71aoAPJgz549ysjI0BtvvCEPj1vvfq5YsSJbPw8PDy1ZskS9e/dW69attXnzZoWEhKhW%0ArVqyWq06deoU6yEBFyGRRIHXsmVL1a5dW5MnT9bEiRM1bNgw+fr6KiIiQqmpqdqzZ4+uXLmiESNG%0AqGrVqjp16pSWL1+uRo0aae3atVq1apWrHwFADqpUqaKMjAzNmjVLXbt21ddff6233347x76enp6K%0AjY3VU089ZU8mg4KCNGrUKL300kvKyspS8+bNde3aNW3btk3FihWzv4AHwHnY/gf3hBEjRmj+/Pnq%0A0KGD3nnnHS1evFihoaFq0aKFFi9erEqVKkmSHn30Ub300ksaMmSI6tWrp23btmn8+PEujh5ATurV%0Aq6dp06ZpypQpqlOnjmJjYxUTE3PH/oUKFdKyZctUu3ZttW7dWufPn9drr72mV199VTExMapZs6Y6%0AdOigNWvW2P+ZAMC5LIZhGK4OAgAAAPceKpIAAAAwhUQSAAAAppBIAgAAwBQSSQAAAJhCIgkAAABT%0ASCQBAABgCokkAAAATCGRBAAAgCkkkgD+tIkTJ6pevXr2z/3791f37t3vehwnTpyQxWJRfHz8HftU%0ArFhRM2bMyPWYixcvVokSJf50bBaLRatXr/7T4wBAQUIiCdyn+vfvL4vFIovFIi8vL1WuXFmjRo3S%0AzZs3nX7vN998U4sXL85V39wkfwCAgqmQqwMA4DwdO3bUokWLlJ6erv/+97969tlndfPmTc2dOzdb%0A3/T0dHl5eeXLfW02W76MAwAo2KhIAvcxq9WqoKAglStXTr1791afPn3s06u3p6MXLlyoypUry2q1%0AyjAMJSYmauDAgQoICJCvr69at26tb775xmHc119/XYGBgSpevLiioqKUkpLicP63U9tZWVmaMmWK%0AqlatKqvVqvLly+sf//iHJKlSpUqSpLCwMFksFrVs2dJ+3aJFi1SzZk0VKVJEDzzwgObMmeNwn127%0AdiksLExFihRRw4YNtX///jx/R9OmTVNoaKh8fHxUrlw5DRo0SDdu3MjWb/Xq1apevbqKFCmidu3a%0A6fTp0w7n16xZowYNGqhIkSKqXLmyJk2apIyMjBzvmZaWpiFDhig4OFhFihRRxYoVFRMTk+fYAcDV%0AqEgCbsTb21vp6en2z8eOHdOKFSv00UcfydPTU5LUuXNn+fn5ad26dbLZbJo3b57atGmjH374QX5+%0AflqxYoUmTJigt956Sw8//LCWLFmimTNnqnLlyne879ixYzV//nxNnz5dzZs319mzZ/X9999LupUM%0ANm7cWBs2bFDt2rVVuHBhSdL8+fM1YcIEzZ49W2FhYdq/f7+io6Pl4+Ojfv366ebNm+rSpYtat26t%0ApUuX6vjx43rxxRfz/J14eHho5syZqlixoo4fP65BgwZp9OjRDklrUlKS/vGPf+jdd99V4cKFNWjQ%0AIPXq1Utff/21JOnzzz9X3759NXPmTD388MP68ccfNXDgQEnShAkTst1z5syZ+uSTT7RixQqVL19e%0Ap0+fzpaYAsA9wQBwX+rXr5/x6KOP2j/v3LnTKFWqlNGjRw/DMAxjwoQJhpeXl3H+/Hl7ny+//NLw%0A9fU1UlJSHMaqUqWKMW/ePMMwDCM8PNx4/vnnHc43adLEqFu3bo73vnbtmmG1Wo358+fnGOfx48cN%0AScb+/fsd2suVK2e8//77Dm2vvfaaER4ebhiGYcybN8/w8/Mzbt68aT8/d+7cHMf6tQoVKhjTp0+/%0A4/kVK1YYpUqVsn9etGiRIcnYsWOHve3w4cOGJGPnzp2GYRjGww8/bEyePNlhnCVLlhjBwcH2z5KM%0AVatWGYZhGEOHDjVat25tZGVl3TEOALgXUJEE7mOffvqpihUrpoyMDKWnp+vRRx/VrFmz7OcrVKig%0A0qVL2z/v3btXN27cUKlSpRzGSU5O1o8//ihJOnz4sJ5//nmH8+Hh4dq0aVOOMRw+fFipqalq06ZN%0AruO+cOGCTp8+raioKEVHR9vbMzIy7OsvDx8+rLp166po0aIOceTVpk2bNHnyZB06dEjXrl1TRkaG%0AUlJSdPPmTfn4+EiSChUqpIYNG9qveeCBB1SiRAkdPnxYjRs31t69e7V79277dL0kZWZmKiUlRUlJ%0ASQ4xSrem/tu1a6caNWqoY8eO6tKli9q3b5/n2AHA1UgkgftYq1atNHfuXHl5eSkkJCTbyzS3E6Xb%0AsrKyFBwcrM2bN2cby+wWON7e3nm+JisrS9Kt6e0mTZo4nLs9BW8Yhql4fu3kyZPq1KmTnn/+eb32%0A2mvy8/PT1q1bFRUV5bAEQLq1fc9v3W7LysrSpEmT9Nhjj2XrU6RIkWxt9evX1/Hjx/XZZ59pw4YN%0A6tGjh9q2basPP/zwTz8TANxNJJLAfczHx0dVq1bNdf/69esrISFBhQoVUsWKFXPsU7NmTe3YsUNP%0AP/20vW3Hjh13HLNatWry9vbWl19+qWeffTbb+dtrIjMzM+1tgYGBKlOmjH766Sf16dMnx3Fr1aql%0AJUuWKDk52Z6s/l4cOdmzZ48yMjL0xhtvyMPj1ruHK1asyNYvIyNDe/bsUePGjSVJR44c0dWrV/XA%0AAw9IuvW9HTlyJE/fta+vr3r27KmePXvqiSeeUMeOHXX58mX5+fnl6RkAwJVIJAHYtW3bVuHh4ere%0AvbumTJmiGjVq6JdfftG6devUvXt3NWzYUC+++KL69eunhg0bqnnz5oqNjdXBgwfv+LJNkSJFNGbM%0AGI0ePVqFCxfWQw89pAsXLujgwYOKiopSQECAvL29FRcXp7Jly6pIkSKy2WyaOHGihg0bJl9fX0VE%0ARCg1NVV79uzRlStXNGLECPXu3Vvjxo1TVFSU/u///k8nTpzQv/71rzw9b5UqVZSRkaFZs2apa9eu%0A+vrrr/X2229n6+fl5aWhQ4dq5syZ8vLy0pAhQ9S0aVN7Yvnqq6+qS5cuKleunJ588kl5eHjo22+/%0A1Xfffae///3v2cabPn26goODVa9ePXl4eOg///mPgoKC8mXjcwC4m9j+B4CdxWLRunXr9Mgjj2jA%0AgAGqXr26evXqpRMnTigwMFCS1LNnT7366qsaM2aMGjRooJMnT+qFF1743XHHjx+vkSNH6tVXX1XN%0AmjXVs2dPnT9/XtKt9YczZ87UvHnzFBISokcffVSS9Oyzz+qdd97R4sWLFRoaqhYtWmjx4sX27YKK%0AFSumNWvW6NChQwoLC9O4ceM0ZcqUPD1vvXr1NG3aNE2ZMkV16tRRbGxsjtvwFC1aVGPGjFHv3r0V%0AHh4ub29vLV++3H6+Q4cO+vTTT7V+/Xo1atRITZs21bRp01ShQoUc71usWDFNmTJFDRs2VKNGjXTi%0AxAmtW7fOXhUFgHuFxciPhUYAAABwO/znLwAAAEwhkQQAAIApJJIAAAAwhUQSAAAAppBIAgAAwBQS%0ASQAAAJhCIgkAAABTSCQBAABgCokkAAAATCGRBAAAgCkkkgAAADDl/wHrxYpG1XDpUgAAAABJRU5E%0A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2" name="AutoShape 8" descr="data:image/png;base64,iVBORw0KGgoAAAANSUhEUgAAApIAAAIhCAYAAAD91lq9AAAAOXRFWHRTb2Z0d2FyZQBNYXRwbG90%0AbGliIHZlcnNpb24zLjcuMiwgaHR0cHM6Ly9tYXRwbG90bGliLm9yZy8pXeV/AAAACXBIWXMAAA9h%0AAAAPYQGoP6dpAABaEElEQVR4nO3dd3xUVf7/8fckhCEEMhBCGr1LiRB6EKWX0GQtgEAEiUGliYCw%0AyBeBdZcIuwICgixSFCLIKqAIRkGKi/QSlSKCUpXQCSU9ub8/+DHrmKDJNcME5vXcx308mHPPPfdz%0A5/tFP37OuWcshmEYAgAAAPLIw9UBAAAA4N5EIgkAAABTSCQBAABgCokkAAAATCGRBAAAgCkkkgAA%0AADCFRBIAAACmkEgCAADAFBJJAAAAmEIiCdwDvv32Wz3zzDOqVKmSihQpomLFiql+/fqaOnWqLl++%0A7NR779+/Xy1atJDNZpPFYtGMGTPy/R4Wi0UTJ07M93H/yOLFi2WxWGSxWLR58+Zs5w3DUNWqVWWx%0AWNSyZUtT95gzZ44WL16cp2s2b958x5gAoCAp5OoAAPy++fPna9CgQapRo4Zefvll1apVS+np6dqz%0AZ4/efvttbd++XatWrXLa/QcMGKCbN29q+fLlKlmypCpWrJjv99i+fbvKli2b7+PmVvHixbVgwYJs%0AyeKWLVv0448/qnjx4qbHnjNnjvz9/dW/f/9cX1O/fn1t375dtWrVMn1fALgbSCSBAmz79u164YUX%0A1K5dO61evVpWq9V+rl27dho5cqTi4uKcGsOBAwcUHR2tiIgIp92jadOmThs7N3r27KnY2Fi99dZb%0A8vX1tbcvWLBA4eHhunbt2l2JIz09XRaLRb6+vi7/TgAgN5jaBgqwyZMny2Kx6N///rdDEnlb4cKF%0A1a1bN/vnrKwsTZ06VQ888ICsVqsCAgL09NNP68yZMw7XtWzZUnXq1NHu3bv18MMPq2jRoqpcubJe%0Af/11ZWVlSfrftG9GRobmzp1rnwKWpIkTJ9r//Gu3rzlx4oS9bePGjWrZsqVKlSolb29vlS9fXo8/%0A/riSkpLsfXKa2j5w4IAeffRRlSxZUkWKFFG9evX07rvvOvS5PQW8bNkyjRs3TiEhIfL19VXbtm11%0A5MiR3H3Jkp566ilJ0rJly+xtiYmJ+uijjzRgwIAcr5k0aZKaNGkiPz8/+fr6qn79+lqwYIEMw7D3%0AqVixog4ePKgtW7bYv7/bFd3bsS9ZskQjR45UmTJlZLVadezYsWxT2xcvXlS5cuXUrFkzpaen28c/%0AdOiQfHx8FBkZmetnBYD8RCIJFFCZmZnauHGjGjRooHLlyuXqmhdeeEFjxoxRu3bt9Mknn+i1115T%0AXFycmjVrposXLzr0TUhIUJ8+fdS3b1998sknioiI0NixY7V06VJJUufOnbV9+3ZJ0hNPPKHt27fb%0AP+fWiRMn1LlzZxUuXFgLFy5UXFycXn/9dfn4+CgtLe2O1x05ckTNmjXTwYMHNXPmTK1cuVK1atVS%0A//79NXXq1Gz9X3nlFZ08eVLvvPOO/v3vf+vo0aPq2rWrMjMzcxWnr6+vnnjiCS1cuNDetmzZMnl4%0AeKhnz553fLbnnntOK1as0MqVK/XYY49p6NCheu211+x9Vq1apcqVKyssLMz+/f12GcLYsWN16tQp%0Avf3221qzZo0CAgKy3cvf31/Lly/X7t27NWbMGElSUlKSnnzySZUvX15vv/12rp4TAPKdAaBASkhI%0AMCQZvXr1ylX/w4cPG5KMQYMGObTv3LnTkGS88sor9rYWLVoYkoydO3c69K1Vq5bRoUMHhzZJxuDB%0Agx3aJkyYYOT0j49FixYZkozjx48bhmEYH374oSHJiI+P/93YJRkTJkywf+7Vq5dhtVqNU6dOOfSL%0AiIgwihYtaly9etUwDMPYtGmTIcno1KmTQ78VK1YYkozt27f/7n1vx7t79277WAcOHDAMwzAaNWpk%0A9O/f3zAMw6hdu7bRokWLO46TmZlppKenG3/729+MUqVKGVlZWfZzd7r29v0eeeSRO57btGmTQ/uU%0AKVMMScaqVauMfv36Gd7e3sa33377u88IAM5ERRK4T2zatEmSsr3U0bhxY9WsWVNffvmlQ3tQUJAa%0AN27s0Pbggw/q5MmT+RZTvXr1VLhwYQ0cOFDvvvuufvrpp1xdt3HjRrVp0yZbJbZ///5KSkrKVhn9%0A9fS+dOs5JOXpWVq0aKEqVapo4cKF+u6777R79+47TmvfjrFt27ay2Wzy9PSUl5eXXn31VV26dEnn%0Az5/P9X0ff/zxXPd9+eWX1blzZz311FN69913NWvWLIWGhub6egDIbySSQAHl7++vokWL6vjx47nq%0Af+nSJUlScHBwtnMhISH287eVKlUqWz+r1ark5GQT0easSpUq2rBhgwICAjR48GBVqVJFVapU0Ztv%0Avvm71126dOmOz3H7/K/99lluryfNy7NYLBY988wzWrp0qd5++21Vr15dDz/8cI59d+3apfbt20u6%0A9Vb9119/rd27d2vcuHF5vm9Oz/l7Mfbv318pKSkKCgpibSQAlyORBAooT09PtWnTRnv37s32skxO%0AbidTZ8+ezXbul19+kb+/f77FVqRIEUlSamqqQ/tv12FK0sMPP6w1a9YoMTFRO3bsUHh4uIYPH67l%0Ay5ffcfxSpUrd8Tkk5euz/Fr//v118eJFvf3223rmmWfu2G/58uXy8vLSp59+qh49eqhZs2Zq2LCh%0AqXvm9NLSnZw9e1aDBw9WvXr1dOnSJY0aNcrUPQEgv5BIAgXY2LFjZRiGoqOjc3w5JT09XWvWrJEk%0AtW7dWpLsL8vctnv3bh0+fFht2rTJt7huv3n87bffOrTfjiUnnp6eatKkid566y1J0r59++7Yt02b%0ANtq4caM9cbztvffeU9GiRZ22NU6ZMmX08ssvq2vXrurXr98d+1ksFhUqVEienp72tuTkZC1ZsiRb%0A3/yq8mZmZuqpp56SxWLRZ599ppiYGM2aNUsrV67802MDgFnsIwkUYOHh4Zo7d64GDRqkBg0a6IUX%0AXlDt2rWVnp6u/fv369///rfq1Kmjrl27qkaNGho4cKBmzZolDw8PRURE6MSJExo/frzKlSunl156%0AKd/i6tSpk/z8/BQVFaW//e1vKlSokBYvXqzTp0879Hv77be1ceNGde7cWeXLl1dKSor9zei2bdve%0AcfwJEybo008/VatWrfTqq6/Kz89PsbGxWrt2raZOnSqbzZZvz/Jbr7/++h/26dy5s6ZNm6bevXtr%0A4MCBunTpkv71r3/luEVTaGioli9frg8++ECVK1dWkSJFTK1rnDBhgv773//qiy++UFBQkEaOHKkt%0AW7YoKipKYWFhqlSpUp7HBIA/i0QSKOCio6PVuHFjTZ8+XVOmTFFCQoK8vLxUvXp19e7dW0OGDLH3%0AnTt3rqpUqaIFCxborbfeks1mU8eOHRUTE5PjmkizfH19FRcXp+HDh6tv374qUaKEnn32WUVEROjZ%0AZ5+196tXr56++OILTZgwQQkJCSpWrJjq1KmjTz75xL7GMCc1atTQtm3b9Morr2jw4MFKTk5WzZo1%0AtWjRojz9QoyztG7dWgsXLtSUKVPUtWtXlSlTRtHR0QoICFBUVJRD30mTJuns2bOKjo7W9evXVaFC%0ABYd9NnNj/fr1iomJ0fjx4x0qy4sXL1ZYWJh69uyprVu3qnDhwvnxeACQaxbD+NXuuQAAAEAusUYS%0AAAAAppBIAgAAwBQSSQAAAJhCIgkAAABTSCQBAABgCokkAAAATCGRBAAAgCn35YbkKRmujgCAs1Qd%0AttrVIQBwkjNzurvs3t5hQ/64k0nJ+2c7bWxXoyIJAAAAU+7LiiQAAECeWKitmUEiCQAAYLG4OoJ7%0AEuk3AAAATKEiCQAAwNS2KXxrAAAAMIWKJAAAAGskTaEiCQAAAFOoSAIAALBG0hS+NQAAAJhCRRIA%0AAIA1kqaQSAIAADC1bQrfGgAAAEyhIgkAAMDUtilUJAEAAGAKFUkAAADWSJrCtwYAAABTqEgCAACw%0ARtIUKpIAAAAwhUQSAADA4uG8Iw9iYmLUqFEjFS9eXAEBAerevbuOHDliP5+enq4xY8YoNDRUPj4+%0ACgkJ0dNPP61ffvnFYZyWLVvKYrE4HL169XLoc+XKFUVGRspms8lmsykyMlJXr17NU7wkkgAAABaL%0A84482LJliwYPHqwdO3Zo/fr1ysjIUPv27XXz5k1JUlJSkvbt26fx48dr3759WrlypX744Qd169Yt%0A21jR0dE6e/as/Zg3b57D+d69eys+Pl5xcXGKi4tTfHy8IiMj8xQvayQBAAAKiLi4OIfPixYtUkBA%0AgPbu3atHHnlENptN69evd+gza9YsNW7cWKdOnVL58uXt7UWLFlVQUFCO9zl8+LDi4uK0Y8cONWnS%0ARJI0f/58hYeH68iRI6pRo0au4qUiCQAA4MSp7dTUVF27ds3hSE1NzVVYiYmJkiQ/P7/f7WOxWFSi%0ARAmH9tjYWPn7+6t27doaNWqUrl+/bj+3fft22Ww2exIpSU2bNpXNZtO2bdty/bWRSAIAADhRTEyM%0AfR3i7SMmJuYPrzMMQyNGjFDz5s1Vp06dHPukpKTor3/9q3r37i1fX197e58+fbRs2TJt3rxZ48eP%0A10cffaTHHnvMfj4hIUEBAQHZxgsICFBCQkKun42pbQAAACduSD527BiNGDHCoc1qtf7hdUOGDNG3%0A336rrVu35ng+PT1dvXr1UlZWlubMmeNwLjo62v7nOnXqqFq1amrYsKH27dun+vXrS5IsOazfNAwj%0Ax/Y7IZEEAABwIqvVmqvE8deGDh2qTz75RF999ZXKli2b7Xx6erp69Oih48ePa+PGjQ7VyJzUr19f%0AXl5eOnr0qOrXr6+goCCdO3cuW78LFy4oMDAw13EytQ0AAOBhcd6RB4ZhaMiQIVq5cqU2btyoSpUq%0AZetzO4k8evSoNmzYoFKlSv3huAcPHlR6erqCg4MlSeHh4UpMTNSuXbvsfXbu3KnExEQ1a9Ys1/FS%0AkQQAACggBg8erPfff18ff/yxihcvbl+vaLPZ5O3trYyMDD3xxBPat2+fPv30U2VmZtr7+Pn5qXDh%0Awvrxxx8VGxurTp06yd/fX4cOHdLIkSMVFhamhx56SJJUs2ZNdezYUdHR0fZtgQYOHKguXbrk+o1t%0ASbIYhmHk83fgcikZro4AgLNUHbba1SEAcJIzc7q77N7erf/htLGTN47Ldd87rU9ctGiR+vfvrxMn%0ATuRYpZSkTZs2qWXLljp9+rT69u2rAwcO6MaNGypXrpw6d+6sCRMmOLz9ffnyZQ0bNkyffPKJJKlb%0At26aPXt2tre/fw8VSQAAgALyW9t/VN+rWLHiH/YpV66ctmzZ8of38vPz09KlS/MU32+xRhIAAACm%0AUJEEAABw4vY/9zO+NQAAAJhCRRIAAKCArJG811CRBAAAgClUJAEAAFgjaQrfGgAAAEyhIgkAAMAa%0ASVNIJAEAAJjaNoVvDQAAAKZQkQQAAGBq2xQqkgAAADCFiiQAAABrJE3hWwMAAIApVCQBAABYI2kK%0AFUkAAACYQkUSAACANZKmkEgCAACQSJrCtwYAAABTqEgCAADwso0pVCQBAABgChVJAAAA1kiawrcG%0AAAAAU6hIAgAAsEbSFCqSAAAAMIWKJAAAAGskTSGRBAAAYGrbFNJvAAAAmEJFEgAAuD0LFUlTqEgC%0AAADAFCqSAADA7VGRNIeKJAAAAEyhIgkAAEBB0hQqkgAAADCFiiQAAHB7rJE0h0QSAAC4PRJJc5ja%0ABgAAgClUJAEAgNujImkOFUkAAACYQkUSAAC4PSqS5lCRBAAAgClUJAEAAChImkJFEgAAAKZQkQQA%0AAG6PNZLmUJEEAACAKVQkAQCA26MiaQ6JJAAAcHskkuYwtQ0AAFBAxMTEqFGjRipevLgCAgLUvXt3%0AHTlyxKGPYRiaOHGiQkJC5O3trZYtW+rgwYMOfVJTUzV06FD5+/vLx8dH3bp105kzZxz6XLlyRZGR%0AkbLZbLLZbIqMjNTVq1fzFC+JJAAAcHsWi8VpR15s2bJFgwcP1o4dO7R+/XplZGSoffv2unnzpr3P%0A1KlTNW3aNM2ePVu7d+9WUFCQ2rVrp+vXr9v7DB8+XKtWrdLy5cu1detW3bhxQ126dFFmZqa9T+/e%0AvRUfH6+4uDjFxcUpPj5ekZGRefveDMMw8nTFPSAlw9URAHCWqsNWuzoEAE5yZk53l9271NPLnDb2%0ApfeeMn3thQsXFBAQoC1btuiRRx6RYRgKCQnR8OHDNWbMGEm3qo+BgYGaMmWKnnvuOSUmJqp06dJa%0AsmSJevbsKUn65ZdfVK5cOa1bt04dOnTQ4cOHVatWLe3YsUNNmjSRJO3YsUPh4eH6/vvvVaNGjVzF%0AR0USAADA4rwjNTVV165dczhSU1NzFVZiYqIkyc/PT5J0/PhxJSQkqH379vY+VqtVLVq00LZt2yRJ%0Ae/fuVXp6ukOfkJAQ1alTx95n+/btstls9iRSkpo2bSqbzWbvkxskkgAAAE4UExNjX4d4+4iJifnD%0A6wzD0IgRI9S8eXPVqVNHkpSQkCBJCgwMdOgbGBhoP5eQkKDChQurZMmSv9snICAg2z0DAgLsfXKD%0At7YBAIDbc+Zb22PHjtWIESMc2qxW6x9eN2TIEH377bfaunVrtnO/jdcwjD98ht/2yal/bsb5NSqS%0AAAAATmS1WuXr6+tw/FEiOXToUH3yySfatGmTypYta28PCgqSpGxVw/Pnz9urlEFBQUpLS9OVK1d+%0At8+5c+ey3ffChQvZqp2/h0QSAAC4vYLy1rZhGBoyZIhWrlypjRs3qlKlSg7nK1WqpKCgIK1fv97e%0AlpaWpi1btqhZs2aSpAYNGsjLy8uhz9mzZ3XgwAF7n/DwcCUmJmrXrl32Pjt37lRiYqK9T24wtQ0A%0AANxeQdmQfPDgwXr//ff18ccfq3jx4vbKo81mk7e3tywWi4YPH67JkyerWrVqqlatmiZPnqyiRYuq%0Ad+/e9r5RUVEaOXKkSpUqJT8/P40aNUqhoaFq27atJKlmzZrq2LGjoqOjNW/ePEnSwIED1aVLl1y/%0AsS2RSAIAABQYc+fOlSS1bNnSoX3RokXq37+/JGn06NFKTk7WoEGDdOXKFTVp0kRffPGFihcvbu8/%0Affp0FSpUSD169FBycrLatGmjxYsXy9PT094nNjZWw4YNs7/d3a1bN82ePTtP8bKPJIB7CvtIAvcv%0AV+4jGRC1wmljn1/Qw2ljuxprJAEAAGAKU9sAAMDtFZQ1kvcaKpIAAAAwhYokAABwe1QkzaEiCQAA%0AAFOoSAIAALdHRdIcEkkAAOD2SCTNYWobAAAAplCRBAAAoCBpChVJAAAAmEJFEgAAuD3WSJpDRRIA%0AAACmUJEEAABuj4qkOVQkAQAAYAoVSQAA4PaoSJpDIgkAAEAeaYrLEsmwsLBcZ//79u1zcjQAAADI%0AK5clkt27d3fVrQEAABwwtW2OyxLJCRMmuOrWAAAAyAeskQQAAG6PiqQ5BSKRzMzM1PTp07VixQqd%0AOnVKaWlpDucvX77sosgAAABwJwUikZw0aZLeeecdjRgxQuPHj9e4ceN04sQJrV69Wq+++qqrw8Nd%0AtmL5+1rxwTL98vPPkqQqVavpuRcGqfnDLex9fvrxR82Y9k/t3bNbWVlZqlK1mv75xgwFh4RIkk6f%0AOqU3/jVF8fv2Ki0tTQ81f1h/fWW8Svn7u+SZAHfVpGopPd+umkLL2RRUwltR83bq82/O2s/7F7fq%0Ale619UjN0rIV9dLOo5c0fsW3On7hpr1Pn4cqqHujcqpTzqbi3l6qNXKtriWnO9ynTjmbXuleW3Ur%0AlFRWlqF18b9o0kffKSk18649K+5tVCTNKRAbksfGxmr+/PkaNWqUChUqpKeeekrvvPOOXn31Ve3Y%0AscPV4eEuCwgM0osvjdL7Kz7S+ys+UuMmTfXikME6duyopFtJYv/I3qpUqbLeWbxE/1n5iQY+P0iF%0ArVZJUlJSkp4fOEAWi0XzF76rd5cuU3p6uoYOfl5ZWVmufDTA7RQt7KlDZxI1fsW3OZ5f8FwTlfcv%0Aqqh5O9Vh8maduZykZcMekndhT3ufIoULafOhc5r9+Q85jhFoK6Llwx7SiQs31XXqFvV9a5uqBxfX%0A9Mj6TnkmAP9TICqSCQkJCg0NlSQVK1ZMiYmJkqQuXbpo/PjxrgwNLtCyVWuHz0NffEkrli/Tt9/E%0Aq2rVapo1c7qaP/KIXho12t6nbLly9j/H79+nX37+WR98uFrFihWTJP3t7zF6uFlj7dq5Q03Dm92d%0ABwGgTYfOa9Oh8zmeqxTgowaV/dT6tS/1w9nrkqRXln+jb6Z0UveGZbVs20lJ0oJNP0qSwqvlPKPQ%0Atk6g0jOzNO6Db2QYt9rGffCtvnillSqWPqQTv6puAndCRdKcAlGRLFu2rM6evTXVUbVqVX3xxReS%0ApN27d8v6/6tMcE+ZmZn6bN1aJScnqW7dMGVlZem/WzarQoWKej46Si0fDlefXk9q45cb7NekpaXJ%0AYrGocOHC9rbCVqs8PDy0f99eVzwGgBxYC92qOqam/2/6OcuQ0jKz1KhKqVyPU9jLU+mZWfYkUpJS%0A0m6NmZdx4OYsTjzuYwUikfzLX/6iL7/8UpL04osvavz48apWrZqefvppDRgw4HevTU1N1bVr1xyO%0A1NTUuxE2nOjoD0fUtGGYGoWF6h9/m6DpM99SlapVdfnSJSUlJWnhgvl6qPnDevvfC9W6TTuNeHGI%0A9uzeJUl6sG49eXt7a8Yb/1RycrKSkpI07V9TlZWVpQsXLrj4yQDcdizhuk5fStJfH60tm7eXvDwt%0AGty+mgJtRRRgy30R4esjF1Tat4ieb1tVXp4W2by99NdHa0lSnsYBkHcFYmr79ddft//5iSeeUNmy%0AZbVt2zZVrVpV3bp1+91rY2JiNGnSJIe2ceMn6P9eneiMUHGXVKxYSSs+Wq3r169pw/ovNP6VMVqw%0AeKmK+xaXJLVq1UaR/fpLkh6oWVPfxO/Tfz5YroaNGsvPz0//nPam/vHaRL0fu0QeHh7q2Kmzataq%0ALU+PAvHfTgAkZWQZGvjvnfpX3/o6+EZnZWRmaev3F7TxQEKexvnh7HW99O4+vfp4Hf310VrKzDK0%0AaPNPOp+Yoqws448HAMTUtlkFIpH8raZNm6pp06a56jt27FiNGDHCoc3w5L9A73VehQurfIUKkqTa%0AdUJ18MB3il36nsa+8n8qVKiQKlep4tC/UuUqiv/VtHWzh5prbdwGXblyWZ6eheTr66vWjzykMhFl%0A7+pzAPh9351OVIeYTSpepJC8Cnno8o00rXn5EX1z6mqexlm954xW7zkj/+JWJaVlyDCk6DZVdepi%0AknMCByCpgExtS9KSJUv00EMPKSQkRCdP3lpgPWPGDH388ce/e53VapWvr6/DwbrK+49hGEpPS5NX%0A4cKqXSdUJ04cdzh/8uQJBYeUyXZdyZJ+8vX11c4d23X58qVsL/IAKBiup2To8o00VSrtowcrlNQX%0A357944tycPF6qpJSM9WtQRmlpmfqv9+znAW5Y7FYnHbczwpEIjl37lyNGDFCnTp10tWrV5WZeWuR%0AdIkSJTRjxgzXBoe7buaMadq3d49+/vmMjv5wRLPenK49u3epU5eukqR+z0Tp888+00f/WaFTJ09q%0AWexSfbV5k3r0eso+xupVH+nbb+J1+tQpfbrmY708Yrj6Pt1fFStVdtVjAW6pqNVTtcraVKusTZJU%0ArlRR1SprU0hJb0lS57AQhVfzV/lSRdX+wSC9P+whff7NWX11+H8JYGlfq2qVtaliaR9J0gMhvqpV%0A1qYSRb3sffq3qKQ65WyqFOCjfo9U0t97PqjXPz6Ubb9JAPnLYhiGyxeQ1KpVS5MnT1b37t1VvHhx%0AffPNN6pcubIOHDigli1b6uLFi3kaLyXDSYHirpgw/hXt2rFDFy6cV7HixVW9eg09ExWt8GYP2fus%0AWvmhFs7/t86dS1DFipX0wpChatW6rf38jGn/0ierVykxMVEhZcroyR69FNmv/33/X4buoOqw1a4O%0AAXkQXs1f/3mpebb2FdtPacSSfRrQsrKeb1dV/sWL6Hxiij7ceVpvfva90jP/96+mEZ0f0IjOD2Qb%0A46X39uk/O05Jkmb0q682tYNU1OqpH8/d0LwNx/TRrtPOezA4xZk53V1276qjPnPa2Mf+FeG0sV2t%0AQCSS3t7e+v7771WhQgWHRPLo0aN68MEHlZycnKfxSCSB+xeJJHD/IpG89xSIqe1KlSopPj4+W/tn%0An32mmjVr3v2AAACAW2GNpDkF4q3tl19+WYMHD1ZKSooMw9CuXbu0bNkyTZ48WQsWLHB1eAAA4D53%0An+d7TlMgEslnnnlGGRkZGj16tJKSktS7d2+VKVNGs2bN0sMPP+zq8AAAAJCDAjG1LUnR0dE6efKk%0Azp8/r4SEBO3atUv79+9X1apVXR0aAAC4zzG1bY5LE8mrV6+qT58+Kl26tEJCQjRz5kz5+fnprbfe%0AUtWqVbVjxw4tXLjQlSECAADgDlw6tf3KK6/oq6++Ur9+/RQXF6eXXnpJcXFxSklJ0bp169SiRQtX%0AhgcAANzEfV44dBqXJpJr167VokWL1LZtWw0aNEhVq1ZV9erV2YQcAADgHuDSRPKXX35RrVq1JEmV%0AK1dWkSJF9Oyzz7oyJAAA4IY8PChJmuHSNZJZWVny8vrfT1x5enrKx8fHhREBAAAgt1xakTQMQ/37%0A95fVapUkpaSk6Pnnn8+WTK5cudIV4QEAADfBGklzXJpI9uvXz+Fz3759XRQJAABwZ/f7Nj3O4tJE%0ActGiRa68PQAAAP6EAvHLNgAAAK5EQdKcAvPLNgAAALi3UJEEAABujzWS5lCRBAAAKEC++uorde3a%0AVSEhIbJYLFq9erXD+Tv9pvc///lPe5+WLVtmO9+rVy+Hca5cuaLIyEjZbDbZbDZFRkbq6tWreYqV%0ARBIAALi9OyVn+XHk1c2bN1W3bl3Nnj07x/Nnz551OBYuXCiLxaLHH3/coV90dLRDv3nz5jmc7927%0At+Lj4xUXF6e4uDjFx8crMjIyT7EytQ0AAFCAREREKCIi4o7ng4KCHD5//PHHatWqlSpXruzQXrRo%0A0Wx9bzt8+LDi4uK0Y8cONWnSRJI0f/58hYeH68iRI6pRo0auYqUiCQAA3J7F4rwjNTVV165dczhS%0AU1PzJe5z585p7dq1ioqKynYuNjZW/v7+ql27tkaNGqXr16/bz23fvl02m82eREpS06ZNZbPZtG3b%0Atlzfn0QSAAC4PWdObcfExNjXId4+YmJi8iXud999V8WLF9djjz3m0N6nTx8tW7ZMmzdv1vjx4/XR%0ARx859ElISFBAQEC28QICApSQkJDr+zO1DQAA4ERjx47ViBEjHNpu/zz0n7Vw4UL16dNHRYoUcWiP%0Ajo62/7lOnTqqVq2aGjZsqH379ql+/fqScn5T3TCMPK3rJJEEAABuz5m7/1it1nxLHH/tv//9r44c%0AOaIPPvjgD/vWr19fXl5eOnr0qOrXr6+goCCdO3cuW78LFy4oMDAw1zEwtQ0AAHAPWrBggRo0aKC6%0Adev+Yd+DBw8qPT1dwcHBkqTw8HAlJiZq165d9j47d+5UYmKimjVrlusYqEgCAAC3V5A2JL9x44aO%0AHTtm/3z8+HHFx8fLz89P5cuXlyRdu3ZN//nPf/TGG29ku/7HH39UbGysOnXqJH9/fx06dEgjR45U%0AWFiYHnroIUlSzZo11bFjR0VHR9u3BRo4cKC6dOmS6ze2JSqSAAAABcqePXsUFhamsLAwSdKIESMU%0AFhamV1991d5n+fLlMgxDTz31VLbrCxcurC+//FIdOnRQjRo1NGzYMLVv314bNmyQp6envV9sbKxC%0AQ0PVvn17tW/fXg8++KCWLFmSp1gthmEYJp+zwErJcHUEAJyl6rDVrg4BgJOcmdPdZfdu+PdNTht7%0Az/+1ctrYrkZFEgAAAKawRhIAALi9grRG8l5CRRIAAACmUJEEAABuj4KkOSSSAADA7TG1bQ5T2wAA%0AADCFiiQAAHB7FCTNoSIJAAAAU6hIAgAAt8caSXOoSAIAAMAUKpIAAMDtUZA0h4okAAAATKEiCQAA%0A3B5rJM0hkQQAAG6PPNIcprYBAABgChVJAADg9pjaNoeKJAAAAEyhIgkAANweFUlzqEgCAADAFCqS%0AAADA7VGQNIeKJAAAAEyhIgkAANweayTNIZEEAABujzzSHKa2AQAAYAoVSQAA4PaY2jaHiiQAAABM%0AoSIJAADcHgVJc6hIAgAAwBQqkgAAwO15UJI0hYokAAAATKEiCQAA3B4FSXNIJAEAgNtj+x9zmNoG%0AAACAKVQkAQCA2/OgIGkKFUkAAACYQkUSAAC4PdZImkNFEgAAAKZQkQQAAG6PgqQ5VCQBAABgChVJ%0AAADg9iyiJGkGiSQAAHB7bP9jDlPbAAAAMIWKJAAAcHts/2MOFUkAAACYQkUSAAC4PQqS5lCRBAAA%0AgClUJAEAgNvzoCRpChVJAAAAmPKnE8nMzEzFx8frypUr+REPAADAXWexOO/Iq6+++kpdu3ZVSEiI%0ALBaLVq9e7XC+f//+slgsDkfTpk0d+qSmpmro0KHy9/eXj4+PunXrpjNnzjj0uXLliiIjI2Wz2WSz%0A2RQZGamrV6/mKdY8J5LDhw/XggULJN1KIlu0aKH69eurXLly2rx5c16HAwAAcLnfJmb5eeTVzZs3%0AVbduXc2ePfuOfTp27KizZ8/aj3Xr1jmcHz58uFatWqXly5dr69atunHjhrp06aLMzEx7n969eys+%0APl5xcXGKi4tTfHy8IiMj8xRrntdIfvjhh+rbt68kac2aNTp+/Li+//57vffeexo3bpy+/vrrvA4J%0AAABw30pNTVVqaqpDm9VqldVqzbF/RESEIiIifndMq9WqoKCgHM8lJiZqwYIFWrJkidq2bStJWrp0%0AqcqVK6cNGzaoQ4cOOnz4sOLi4rRjxw41adJEkjR//nyFh4fryJEjqlGjRq6eLc8VyYsXL9oDX7du%0AnZ588klVr15dUVFR+u677/I6HAAAgMs5c2o7JibGPn18+4iJiflT8W7evFkBAQGqXr26oqOjdf78%0Aefu5vXv3Kj09Xe3bt7e3hYSEqE6dOtq2bZskafv27bLZbPYkUpKaNm0qm81m75MbeU4kAwMDdejQ%0AIWVmZiouLs6e6SYlJcnT0zOvwwEAANzXxo4dq8TERIdj7NixpseLiIhQbGysNm7cqDfeeEO7d+9W%0A69at7VXPhIQEFS5cWCVLlnS4LjAwUAkJCfY+AQEB2cYOCAiw98mNPE9tP/PMM+rRo4eCg4NlsVjU%0Arl07SdLOnTv1wAMP5HU4AAAAl3Pm9j+/N41tRs+ePe1/rlOnjho2bKgKFSpo7dq1euyxx+54nWEY%0ADms2c1q/+ds+fyTPieTEiRNVp04dnT59Wk8++aT9i/H09NRf//rXvA4HAACAPyE4OFgVKlTQ0aNH%0AJUlBQUFKS0vTlStXHKqS58+fV7Nmzex9zp07l22sCxcuKDAwMNf3NrUh+RNPPJGtrV+/fmaGAgAA%0AcLl7eTvyS5cu6fTp0woODpYkNWjQQF5eXlq/fr169OghSTp79qwOHDigqVOnSpLCw8OVmJioXbt2%0AqXHjxpJuzS4nJibak83cyFUiOXPmzFwPOGzYsFz3BQAAgKMbN27o2LFj9s/Hjx9XfHy8/Pz85Ofn%0Ap4kTJ+rxxx9XcHCwTpw4oVdeeUX+/v76y1/+Ikmy2WyKiorSyJEjVapUKfn5+WnUqFEKDQ21v9tS%0As2ZNdezYUdHR0Zo3b54kaeDAgerSpUuu39iWcplITp8+PVeDWSwWEkkAAHDPMbPfo7Ps2bNHrVq1%0Asn8eMWKEpFuzv3PnztV3332n9957T1evXlVwcLBatWqlDz74QMWLF7dfM336dBUqVEg9evRQcnKy%0A2rRpo8WLFzu8GB0bG6thw4bZ3+7u1q3b7+5dmROLYRjGn3nYgiglw9URAHCWqsNWuzoEAE5yZk53%0Al927z5J4p40dG1nPaWO7mumfSExLS9ORI0eUkUHWBgAA4I7ynEgmJSUpKipKRYsWVe3atXXq1ClJ%0At9ZGvv766/keIAAAgLMVpJ9IvJfkOZEcO3asvvnmG23evFlFihSxt7dt21YffPBBvgYHAACAgivP%0A2/+sXr1aH3zwgZo2beqQZdeqVUs//vhjvgYHAABwN9znhUOnyXNF8sKFCzn+pM7Nmzfv+/ItAAAA%0A/ifPiWSjRo20du1a++fbyeP8+fMVHh6ef5EBAADcJayRNCfPU9sxMTHq2LGjDh06pIyMDL355ps6%0AePCgtm/fri1btjgjRgAAABRAea5INmvWTF9//bWSkpJUpUoVffHFFwoMDNT27dvVoEEDZ8QIAADg%0AVB4W5x33M1O/tR0aGqp33303v2MBAABwift9CtpZTCWSmZmZWrVqlQ4fPiyLxaKaNWvq0UcfVaFC%0ApoYDAADAPSjPmd+BAwf06KOPKiEhwf6j3j/88INKly6tTz75RKGhofkeJAAAgDNRjzQnz2skn332%0AWdWuXVtnzpzRvn37tG/fPp0+fVoPPvigBg4c6IwYAQAAUADluSL5zTffaM+ePSpZsqS9rWTJkvrH%0AP/6hRo0a5WtwAAAAd4MHayRNyXNFskaNGjp37ly29vPnz6tq1ar5EhQAAAAKvlxVJK9du2b/8+TJ%0AkzVs2DBNnDhRTZs2lSTt2LFDf/vb3zRlyhTnRAkAAOBEFCTNyVUiWaJECYfX4g3DUI8ePexthmFI%0Akrp27arMzEwnhAkAAICCJleJ5KZNm5wdBwAAgMuwj6Q5uUokW7Ro4ew4AAAAcI8xvYN4UlKSTp06%0ApbS0NIf2Bx988E8HBQAAcDdRkDQnz4nkhQsX9Mwzz+izzz7L8TxrJAEAwL2G7X/MyfP2P8OHD9eV%0AK1e0Y8cOeXt7Ky4uTu+++66qVaumTz75xBkxAgAAoADKc0Vy48aN+vjjj9WoUSN5eHioQoUKateu%0AnXx9fRUTE6POnTs7I04AAACnoSBpTp4rkjdv3lRAQIAkyc/PTxcuXJAkhYaGat++ffkbHQAAAAos%0AU79sc+TIEUlSvXr1NG/ePP388896++23FRwcnO8BAgAAOJvFYnHacT/L89T28OHDdfbsWUnShAkT%0A1KFDB8XGxqpw4cJavHhxfscHAACAAirPiWSfPn3sfw4LC9OJEyf0/fffq3z58vL398/X4Mwq2WiI%0Aq0MA4CTrV7zm6hAA3IfyPEULSX9iH8nbihYtqvr16+dHLAAAALiH5CqRHDFiRK4HnDZtmulgAAAA%0AXOF+X8voLLlKJPfv35+rwfg/AgAAuBd5kMKYkqtEctOmTc6OAwAAAPeYP71GEgAA4F5HRdIcXlIC%0AAACAKVQkAQCA2+M9D3OoSAIAAMAUKpIAAMDtsUbSHFMVySVLluihhx5SSEiITp48KUmaMWOGPv74%0A43wNDgAAAAVXnhPJuXPnasSIEerUqZOuXr2qzMxMSVKJEiU0Y8aM/I4PAADA6SwW5x33szwnkrNm%0AzdL8+fM1btw4eXp62tsbNmyo7777Ll+DAwAAuBs8LBanHfezPCeSx48fV1hYWLZ2q9Wqmzdv5ktQ%0AAAAAKPjynEhWqlRJ8fHx2do/++wz1apVKz9iAgAAuKs8nHjcz/L81vbLL7+swYMHKyUlRYZhaNeu%0AXVq2bJliYmL0zjvvOCNGAAAAFEB5TiSfeeYZZWRkaPTo0UpKSlLv3r1VpkwZvfnmm+rVq5czYgQA%0AAHCq+3wpo9OY2kcyOjpa0dHRunjxorKyshQQEJDfcQEAAKCA+1Mbkvv7++dXHAAAAC5zv79d7Sx5%0ATiQrVar0u79H+dNPP/2pgAAAAHBvyHMiOXz4cIfP6enp2r9/v+Li4vTyyy/nV1wAAAB3DQVJc/Kc%0ASL744os5tr/11lvas2fPnw4IAADgbuO3ts3Jt+2NIiIi9NFHH+XXcAAAAG7pq6++UteuXRUSEiKL%0AxaLVq1fbz6Wnp2vMmDEKDQ2Vj4+PQkJC9PTTT+uXX35xGKNly5ayWCwOx29317ly5YoiIyNls9lk%0As9kUGRmpq1ev5inWfEskP/zwQ/n5+eXXcAAAAHdNQfqJxJs3b6pu3bqaPXt2tnNJSUnat2+fxo8f%0Ar3379mnlypX64Ycf1K1bt2x9o6OjdfbsWfsxb948h/O9e/dWfHy84uLiFBcXp/j4eEVGRuYp1jxP%0AbYeFhTm8bGMYhhISEnThwgXNmTMnr8MBAADgVyIiIhQREZHjOZvNpvXr1zu0zZo1S40bN9apU6dU%0Avnx5e3vRokUVFBSU4ziHDx9WXFycduzYoSZNmkiS5s+fr/DwcB05ckQ1atTIVax5TiS7d+/u8NnD%0Aw0OlS5dWy5Yt9cADD+R1OAAAAJdz5ss2qampSk1NdWizWq2yWq35Mn5iYqIsFotKlCjh0B4bG6ul%0AS5cqMDBQERERmjBhgooXLy5J2r59u2w2mz2JlKSmTZvKZrNp27ZtzkkkMzIyVLFiRXXo0OGOGS4A%0AAAD+JyYmRpMmTXJomzBhgiZOnPinx05JSdFf//pX9e7dW76+vvb2Pn36qFKlSgoKCtKBAwc0duxY%0AffPNN/ZqZkJCQo4/KBMQEKCEhIRc3z9PiWShQoX0wgsv6PDhw3m5DAAAoEBz5lvbo8eO1YgRIxza%0A8qMamZ6erl69eikrKyvb8sLo6Gj7n+vUqaNq1aqpYcOG2rdvn+rXry9JOe4LbhjG7+4X/lt5ftmm%0ASZMm2r9/f14vAwAAcEtWq1W+vr4Ox59NJNPT09WjRw8dP35c69evd6hG5qR+/fry8vLS0aNHJUlB%0AQUE6d+5ctn4XLlxQYGBgruPI8xrJQYMGaeTIkTpz5owaNGggHx8fh/MPPvhgXocEAABwKYvunY0k%0AbyeRR48e1aZNm1SqVKk/vObgwYNKT09XcHCwJCk8PFyJiYnatWuXGjduLEnauXOnEhMT1axZs1zH%0AkutEcsCAAZoxY4Z69uwpSRo2bJj9nMVisZdCMzMzc31zAACAgqAgbUh+48YNHTt2zP75+PHjio+P%0Al5+fn0JCQvTEE09o3759+vTTT5WZmWlf0+jn56fChQvrxx9/VGxsrDp16iR/f38dOnRII0eOVFhY%0AmB566CFJUs2aNdWxY0dFR0fbtwUaOHCgunTpkusXbSTJYhiGkZuOnp6eOnv2rJKTk3+3X4UKFXJ9%0Ac2fxDhvi6hAAOMn6Fa+5OgQATtK8WkmX3fv1jT86bey/tq6Sp/6bN29Wq1atsrX369dPEydOVKVK%0AlXK8btOmTWrZsqVOnz6tvn376sCBA7px44bKlSunzp07a8KECQ57fl++fFnDhg3TJ598Iknq1q2b%0AZs+ene3t79+T64rk7XyzICSKAAAA+akgVSRbtmyp36vz/VENsFy5ctqyZcsf3sfPz09Lly7Nc3y/%0AlqeXbfLyFg8AAADub3l62aZ69ep/mExevnz5TwUEAABwt1EsMydPieSkSZNks9mcFQsAAADuIXlK%0AJHv16pXjLugAAAD3soK0RvJekus1kpR8AQAA8Gt5fmsbAADgfkO9zJxcJ5JZWVnOjAMAAMBlPMgk%0ATcnzb20DAAAAkonf2gYAALjf8LKNOVQkAQAAYAoVSQAA4PZYImkOFUkAAACYQkUSAAC4PQ9RkjSD%0AiiQAAABMoSIJAADcHmskzSGRBAAAbo/tf8xhahsAAACmUJEEAABuj59INIeKJAAAAEyhIgkAANwe%0ABUlzqEgCAADAFCqSAADA7bFG0hwqkgAAADCFiiQAAHB7FCTNIZEEAABujylac/jeAAAAYAoVSQAA%0A4PYszG2bQkUSAAAAplCRBAAAbo96pDlUJAEAAGAKFUkAAOD22JDcHCqSAAAAMIWKJAAAcHvUI80h%0AkQQAAG6PmW1zmNoGAACAKVQkAQCA22NDcnOoSAIAAMAUKpIAAMDtUVkzh+8NAAAAplCRBAAAbo81%0AkuZQkQQAAIApVCQBAIDbox5pDhVJAAAAmEJFEgAAuD3WSJpDIgkAANweU7Tm8L0BAADAFCqSAADA%0A7TG1bQ4VSQAAgALkq6++UteuXRUSEiKLxaLVq1c7nDcMQxMnTlRISIi8vb3VsmVLHTx40KFPamqq%0Ahg4dKn9/f/n4+Khbt246c+aMQ58rV64oMjJSNptNNptNkZGRunr1ap5iJZEEAABuz+LEI69u3ryp%0AunXravbs2Tmenzp1qqZNm6bZs2dr9+7dCgoKUrt27XT9+nV7n+HDh2vVqlVavny5tm7dqhs3bqhL%0Aly7KzMy09+ndu7fi4+MVFxenuLg4xcfHKzIyMk+xWgzDMEw8Y4HmHTbE1SEAcJL1K15zdQgAnKR5%0AtZIuu/fqbxOcNnb3B4NMX2uxWLRq1Sp1795d0q1qZEhIiIYPH64xY8ZIulV9DAwM1JQpU/Tcc88p%0AMTFRpUuX1pIlS9SzZ09J0i+//KJy5cpp3bp16tChgw4fPqxatWppx44datKkiSRpx44dCg8P1/ff%0Af68aNWrkKj4qkgAAwO1ZLM47UlNTde3aNYcjNTXVVJzHjx9XQkKC2rdvb2+zWq1q0aKFtm3bJkna%0Au3ev0tPTHfqEhISoTp069j7bt2+XzWazJ5GS1LRpU9lsNnuf3CCRBAAAcKKYmBj7OsTbR0xMjKmx%0AEhJuVU4DAwMd2gMDA+3nEhISVLhwYZUsWfJ3+wQEBGQbPyAgwN4nN3hrGwAAuD0PJ/5I4tixYzVi%0AxAiHNqvV+qfG/O1b5oZh/OGb57/tk1P/3Izza1QkAQCA23Pm1LbVapWvr6/DYTaRDAq6td7yt1XD%0A8+fP26uUQUFBSktL05UrV363z7lz57KNf+HChWzVzt9DIgkAAHCPqFSpkoKCgrR+/Xp7W1pamrZs%0A2aJmzZpJkho0aCAvLy+HPmfPntWBAwfsfcLDw5WYmKhdu3bZ++zcuVOJiYn2PrnB1DYAAHB7FidO%0AbefVjRs3dOzYMfvn48ePKz4+Xn5+fipfvryGDx+uyZMnq1q1aqpWrZomT56sokWLqnfv3pIkm82m%0AqKgojRw5UqVKlZKfn59GjRql0NBQtW3bVpJUs2ZNdezYUdHR0Zo3b54kaeDAgerSpUuu39iWSCQB%0AAAAKlD179qhVq1b2z7fXV/br10+LFy/W6NGjlZycrEGDBunKlStq0qSJvvjiCxUvXtx+zfTp01Wo%0AUCH16NFDycnJatOmjRYvXixPT097n9jYWA0bNsz+dne3bt3uuHflnbCPJIB7CvtIAvcvV+4jue7g%0AeaeN3al29rej7xeskQQAAIApTG0DAAC358ztf+5nVCQBAABgChVJAADg9vKwBzd+hUQSAAC4PRJJ%0Ac5jaBgAAgClUJAEAgNsrSBuS30uoSAIAAMAUKpIAAMDteVCQNIWKJAAAAEyhIgkAANweayTNoSIJ%0AAAAAU6hIAgAAt8c+kuYUmIrkf//7X/Xt21fh4eH6+eefJUlLlizR1q1bXRwZAAC431mc+L/7WYFI%0AJD/66CN16NBB3t7e2r9/v1JTUyVJ169f1+TJk10cHQAAAHJSIBLJv//973r77bc1f/58eXl52dub%0ANWumffv2uTAyAADgDjwszjvuZwUikTxy5IgeeeSRbO2+vr66evXq3Q8IAAAAf6hAJJLBwcE6duxY%0AtvatW7eqcuXKLogIAAC4E9ZImlMgEsnnnntOL774onbu3CmLxaJffvlFsbGxGjVqlAYNGuTq8AAA%0AAJCDArH9z+jRo5WYmKhWrVopJSVFjzzyiKxWq0aNGqUhQ4a4Ojw42agB7dW9dV1Vrxio5NR07fzm%0AJ41782MdPXne3mfcc530ZIf6KhtUUmnpmdp/+JQmzl6j3QdO2vt8Pv9FPdKwmsPY//l8r57+66Js%0A9yzsVUhfLRmlujXKqknPGH37w8/Oe0AAdpmZGfr4/Xe0c/PnSrxyWbaSpfRQ287q0vMZeXjcqm2k%0AJCfpo8VztH/HFt24fk3+AUFq062HWnV6XJJ043qiPo6dr4P7d+nKxXMq5ltCYU0fUfe+z6moTzFX%0APh7uYWz/Y06BSCTT0tL0j3/8Q+PGjdOhQ4eUlZWlWrVqqVixYrp48aL8/f1dHSKc6OH6VfX2B19p%0A78GTKlTIUxMHd9Wnc4co7LG/KyklTZJ07OR5vTTlPzp+5qK8rV4a2re11swZojqPTtLFKzfsYy34%0A6Gu9NvdT++fk1PQc7zl5+KM6eyFRdWuUde7DAXDw2YdLtOWzVRrw0qsqU76SThz9Xgvf/Lu8ixZT%0Au0d7SpKWz5+hI9/t07MjJ8o/MFgH9+/S0jn/VAm/0gpr+oiuXrqoq5cvqseAoQopX0mXzidoyVtT%0AdPXSRQ16JcbFTwi4lwIxtd2jRw9lZWWpaNGiatiwoRo3bqxixYrp3LlzatmypavDg5M9OmSOlq7Z%0AqcM/Jei7H37WcxOXqnywn8JqlbP3+SBujzbtPKITP1/S4Z8SNOaNlbIV91adaiEOYyWnpOncpev2%0A49qNlGz3a/9QLbVpWlNjp69y+rMBcPTj9wdUr8kjqtvoIfkHhqhh89aqHdZYJ44ddujTrHUnPfBg%0AA/kHhqhFx+4qV6mqThy91adsxSoa/MrrqtfkYQUEl1XNug31l6ef1ze7tiozM8NVj4Z7nMWJx/2s%0AQCSSZ8+eVVRUVLa2li1b6oEHHnBRVHAV32JFJElXEpNyPO9VyFNRjz2kq9eT9N1vpqR7dmqo0xtf%0A194Pxynmpb+oWFGrw/kAv+KaM/4pRY1/T0nJac55AAB3VK1WXR3+ZrcSfj4lSTr901EdO/SNHmzY%0AzKFP/K7/6srF8zIMQ99/u1cJv5xWnfpN7jhu8s0bKlLUR56eBWKiDfcgD4vFacf9rED8jVu3bp0e%0AeeQRvfTSS5o+fbp+/vlntW7dWnXr1tXy5ct/99rU1FT7Bua3GVmZsnh4OjNkONGUkY/r633HdOjH%0Asw7tEQ/X0XuvP6OiRbyUcPGaujw/W5eu3rSfX75ut078cknnLl5T7aoh+tvQrgqtXkZdXpht7/Pv%0Av/XV/A+3at+hUyof7HfXngnALRFPRCr55g393/M95eHhoaysLP0l8nk1adHe3qf3cyP07qwYjerf%0ATZ6enrJYPNRv2CuqVrtejmPeuJaoNcsXqUVE97vzEADsCkQiWapUKX3++edq3ry5JGnt2rWqX7++%0AYmNj7Yuv7yQmJkaTJk1yaPMMbCSv4MZOixfOM/2vPRRaLURtnpme7dyW3T+oSa8Y+Zcopmcea6al%0AUwfokch/6cL/XyO5aNU2e99DP57VsVPnte39Mar3QFnFf39Gg55qIV+fIvrnwi/u2vMAcLTrqw3a%0AvjlO0aP+pjIVKunUT0e1fP50lSjlr4fadJYkbVizQj8eOaCh4/+pUgFB+uFAvJbO/adK+JVSrXqO%0A/2xPTrqpNyeNUEj5iur21LOueCTcJ+7vuqHzFIipbUkqW7as1q9fr/fff1+NGzfWsmXL5On5x1XF%0AsWPHKjEx0eEoFNjgLkSM/DZtzJPq0iJUHaJn6ufzV7OdT0pJ00+nL2rXdyf0wqT3lZGZpX5/aZZ9%0AoP9v/+HTSkvPUNXyAZKklo2qq3FoJSXunKHru9/UwU8mSJK+jh2t+X+LdMozAXD0n0Wz1OmJp9Wk%0ARTuVrVhVzVpHqN2jvbTuP+9JktJSU7Tyvbnq+eyLqtfkYZWrVE1tuj6pxg+30ecr33cYKznppqa/%0AOlzWIt4aMm6KChUqELURwK247G9dyZIlZclh3UBSUpLWrFmjUqVK2dsuX758x3GsVqusVsd1cExr%0A33umj3lS3VrXVfvoN3Xyl0u5usYii6xed/5/4VpVglXYq5DOXkyUJI2c+qEmvvW/N7qDS9v06dwh%0AivzrIu3+7sSfih9A7qSlpsjym9+M8/DwlJGVJUnKzMxUZkZGtnVlHh6eyjKy7J+Tk25q2vgX5eXl%0ApaHj/yWvwo7/HgDyjJKkKS5LJGfMmOGqW6OAmTG2h3pGNNSTL/1bN26mKLBUcUlS4o0UpaSmq2iR%0AwhrzbAet3fKdEi4mys/mo4E9HlGZwBJauf7Wb7FXKuuvXp0a6vOth3Txyg3VrBKk1196TPsPn9b2%0A+J8kSacTrjjc90bSrbW1P52+kGMFFED+q9u4udZ+sFh+pYNUpnwlnfrxB32xepmat+siSfIu6qMa%0AdcK0YuFseRW2qlRAsI4c2KdtGz9Tz2eHSbqdRA5TWmqKokdNVEryTaUk31ovXdy3hDxyMZsFIH+4%0ALJHs16+fq26NAua5Hrd+Z339O8Md2qNfXaKla3YqMytLNSoGqm/XJipVwkeXE5O05+BJtR0wXYd/%0ASpAkpadnqFXjGhr8VCsVK1pYZxKuKm7rAf1j3mfKyjLu9iMBuIPez43U6qX/1tI5/9T1xCsq4eev%0AFhHd1a3X/3bueG7M3/XRu3M0/18TdfPGNZUKCNJfIp9Ty4jHJEknj32vn44clCSNjX7CYfwpC1bK%0AP9BxWzAgN+73nzJ0FothGAXq37LJyclKT3fcRNrX1zdPY3iH8Ws4wP1q/YrXXB0CACdpXq2ky+69%0A88dEp43dpIrNaWO7WoF42ebmzZsaMmSIAgICVKxYMZUsWdLhAAAAcCaLxXnH/axAJJKjR4/Wxo0b%0ANWfOHFmtVr3zzjuaNGmSQkJC9N5777k6PAAAcJ/jl23MKRB7JaxZs0bvvfeeWrZsqQEDBujhhx9W%0A1apVVaFCBcXGxqpPnz6uDhEAAAC/USAqkpcvX1alSpUk3VoPeXu7n+bNm+urr75yZWgAAMAdUJI0%0ApUAkkpUrV9aJEyckSbVq1dKKFSsk3apUlihRwnWBAQAA4I5cmkj+9NNPysrK0jPPPKNvvvlG0q1f%0Aqrm9VvKll17Syy+/7MoQAQCAG7A48X/3M5eukaxWrZrOnj2rl156SZLUs2dPzZw5U99//7327Nmj%0AKlWqqG7duq4MEQAAAHfg0orkb7ewXLdunW7evKny5cvrscceI4kEAAB3Bdv/mFMg1kgCAADg3uPS%0AqW2LxSLLb1L1334GAABwNrIPc1yaSBqGof79+8tqtUqSUlJS9Pzzz8vHx8eh38qVK10RHgAAcBdk%0Akqa4NJHs16+fw+e+ffu6KBIAAADklUsTyUWLFrny9gAAAJJ032/T4yy8bAMAAABTCsRvbQMAALgS%0A7/qaQ0USAAAAplCRBAAAbo+CpDlUJAEAAAqIihUr2vfZ/vUxePBgSVL//v2znWvatKnDGKmpqRo6%0AdKj8/f3l4+Ojbt266cyZM06Jl0QSAADA4sQjD3bv3q2zZ8/aj/Xr10uSnnzySXufjh07OvRZt26d%0AwxjDhw/XqlWrtHz5cm3dulU3btxQly5dlJmZmbdgcoGpbQAA4PYKyvY/pUuXdvj8+uuvq0qVKmrR%0AooW9zWq1KigoKMfrExMTtWDBAi1ZskRt27aVJC1dulTlypXThg0b1KFDh3yNl4okAACAE6Wmpura%0AtWsOR2pq6h9el5aWpqVLl2rAgAEOPyG9efNmBQQEqHr16oqOjtb58+ft5/bu3av09HS1b9/e3hYS%0AEqI6depo27Zt+ftgIpEEAACQxeK8IyYmRjabzeGIiYn5w5hWr16tq1evqn///va2iIgIxcbGauPG%0AjXrjjTe0e/dutW7d2p6YJiQkqHDhwipZsqTDWIGBgUpISMjX70xiahsAAMCpxo4dqxEjRji0Wa3W%0AP7xuwYIFioiIUEhIiL2tZ8+e9j/XqVNHDRs2VIUKFbR27Vo99thjdxzLMAyHqmZ+IZEEAABuz5kr%0AJK1Wa64Sx187efKkNmzYoJUrV/5uv+DgYFWoUEFHjx6VJAUFBSktLU1XrlxxqEqeP39ezZo1y3vw%0Af4CpbQAAgAJm0aJFCggIUOfOnX+336VLl3T69GkFBwdLkho0aCAvLy/7296SdPbsWR04cMApiSQV%0ASQAAgILx0rYkKSsrS4sWLVK/fv1UqND/UrUbN25o4sSJevzxxxUcHKwTJ07olVdekb+/v/7yl79I%0Akmw2m6KiojRy5EiVKlVKfn5+GjVqlEJDQ+1vcecnEkkAAIACZMOGDTp16pQGDBjg0O7p6anvvvtO%0A7733nq5evarg4GC1atVKH3zwgYoXL27vN336dBUqVEg9evRQcnKy2rRpo8WLF8vT0zPfY7UYhmHk%0A+6gu5h02xNUhAHCS9Stec3UIAJykebWSf9zJSQ7+fNNpY9cu4+O0sV2NNZIAAAAwhaltAADg9pyw%0AM45bIJEEAABujzzSHKa2AQAAYAoVSQAAAEqSplCRBAAAgClUJAEAgNuzUJI0hYokAAAATKEiCQAA%0A3B7b/5hDRRIAAACmUJEEAABuj4KkOSSSAAAAZJKmMLUNAAAAU6hIAgAAt8f2P+ZQkQQAAIApVCQB%0AAIDbY/sfc6hIAgAAwBQqkgAAwO1RkDSHiiQAAABMoSIJAABASdIUEkkAAOD22P7HHKa2AQAAYAoV%0ASQAA4PbY/sccKpIAAAAwhYokAABwexQkzaEiCQAAAFOoSAIAAFCSNIWKJAAAAEyhIgkAANwe+0ia%0AQyIJAADcHtv/mMPUNgAAAEyhIgkAANweBUlzqEgCAADAFCqSAADA7bFG0hwqkgAAADCFiiQAAACr%0AJE2hIgkAAABTqEgCAAC3xxpJc0gkAQCA2yOPNIepbQAAAJhCRRIAALg9prbNoSIJAAAAU6hIAgAA%0At2dhlaQpVCQBAABgChVJAAAACpKmUJEEAACAKVQkAQCA26MgaQ4VSQAA4PYsFucdeTFx4kRZLBaH%0AIygoyH7eMAxNnDhRISEh8vb2VsuWLXXw4EGHMVJTUzV06FD5+/vLx8dH3bp105kzZ/Lja8qGRBIA%0AAKAAqV27ts6ePWs/vvvuO/u5qVOnatq0aZo9e7Z2796toKAgtWvXTtevX7f3GT58uFatWqXly5dr%0A69atunHjhrp06aLMzMx8j5WpbQAA4PYK0vY/hQoVcqhC3mYYhmbMmKFx48bpsccekyS9++67CgwM%0A1Pvvv6/nnntOiYmJWrBggZYsWaK2bdtKkpYuXapy5cppw4YN6tChQ77GSkUSAADAiVJTU3Xt2jWH%0AIzU19Y79jx49qpCQEFWqVEm9evXSTz/9JEk6fvy4EhIS1L59e3tfq9WqFi1aaNu2bZKkvXv3Kj09%0A3aFPSEiI6tSpY++Tn0gkAQAALM47YmJiZLPZHI6YmJgcw2jSpInee+89ff7555o/f74SEhLUrFkz%0AXbp0SQkJCZKkwMBAh2sCAwPt5xISElS4cGGVLFnyjn3yE1PbAAAATjR27FiNGDHCoc1qtebYNyIi%0Awv7n0NBQhYeHq0qVKnr33XfVtGlTSZLlN2/wGIaRre23ctPHDCqSAADA7TmxICmr1SpfX1+H406J%0A5G/5+PgoNDRUR48eta+b/G1l8fz58/YqZVBQkNLS0nTlypU79slPJJIAAAAFVGpqqg4fPqzg4GBV%0AqlRJQUFBWr9+vf18WlqatmzZombNmkmSGjRoIC8vL4c+Z8+e1YEDB+x98hNT2wAAwO05YdbXlFGj%0ARqlr164qX768zp8/r7///e+6du2a+vXrJ4vFouHDh2vy5MmqVq2aqlWrpsmTJ6to0aLq3bu3JMlm%0AsykqKkojR45UqVKl5Ofnp1GjRik0NNT+Fnd+IpEEAABur6Bs/3PmzBk99dRTunjxokqXLq2mTZtq%0Ax44dqlChgiRp9OjRSk5O1qBBg3TlyhU1adJEX3zxhYoXL24fY/r06SpUqJB69Oih5ORktWnTRosX%0AL5anp2e+x2sxDMPI91FdzDtsiKtDAOAk61e85uoQADhJ82ol/7iTk1y+mf+bdd/m55P/CVxBQUUS%0AAAC4vYIytX2v4WUbAAAAmEIiCQAAAFNIJAEAAGAKayQBAIDbY42kOVQkAQAAYAoVSQAA4PYKyj6S%0A9xoSSQAA4PaY2jaHqW0AAACYQkUSAAC4PQqS5lCRBAAAgClUJAEAAChJmkJFEgAAAKZQkQQAAG6P%0A7X/MoSIJAAAAU6hIAgAAt8c+kuZQkQQAAIApVCQBAIDboyBpDokkAAAAmaQpTG0DAADAFCqSAADA%0A7bH9jzlUJAEAAGAKFUkAAOD22P7HHCqSAAAAMMViGIbh6iAAs1JTUxUTE6OxY8fKarW6OhwA+Yi/%0A30DBRyKJe9q1a9dks9mUmJgoX19fV4cDIB/x9xso+JjaBgAAgCkkkgAAADCFRBIAAACmkEjinma1%0AWjVhwgQW4gP3If5+AwUfL9sAAADAFCqSAAAAMIVEEgAAAKaQSAIAAMAUEkm4nYkTJ6pevXquDgNA%0ALixevFglSpRwdRgA7oBEEgVK//79ZbFYZLFYVKhQIZUvX14vvPCCrly54urQAPwJv/67/evj2LFj%0Arg4NwJ9QyNUBAL/VsWNHLVq0SBkZGTp06JAGDBigq1evatmyZa4ODcCfcPvv9q+VLl3aRdEAyA9U%0AJFHgWK1WBQUFqWzZsmrfvr169uypL774wn5+0aJFqlmzpooUKaIHHnhAc+bMcbh+zJgxql69uooW%0ALarKlStr/PjxSk9Pv9uPAeA3bv/d/vXx5ptvKjQ0VD4+PipXrpwGDRqkGzdu3HGMS5cuqXHjxurW%0ArZtSUlJkGIamTp2qypUry9vbW3Xr1tWHH354F58KcG9UJFGg/fTTT4qLi5OXl5ckaf78+ZowYYJm%0Az56tsLAw7d+/X9HR0fLx8VG/fv0kScWLF9fixYsVEhKi7777TtHR0SpevLhGjx7tykcBkAMPDw/N%0AnDlTFStW1PHjxzVo0CCNHj06238gStKZM2fUvn17NWzYUAsXLlShQoU0btw4rVy5UnPnzlW1atX0%0A1VdfqW/fvipdurRatGjhgicC3IwBFCD9+vUzPD09DR8fH6NIkSKGJEOSMW3aNMMwDKNcuXLG+++/%0A73DNa6+9ZoSHh99xzKlTpxoNGjSwf54wYYJRt25dp8QPIGe//rt9+3jiiSey9VuxYoVRqlQp++dF%0AixYZNpvNOHLkiFG+fHlj6NChRlZWlmEYhnHjxg2jSJEixrZt2xzGiIqKMp566innPhAAwzAMg4ok%0ACpxWrVpp7ty5SkpK0jvvvKMffvhBQ4cO1YULF3T69GlFRUUpOjra3j8jI0M2m83++cMPP9SMGTN0%0A7Ngx3bhxQxkZGfL19XXFowD4ldt/t2/z8fHRpk2bNHnyZB06dEjXrl1TRkaGUlJSdPPmTfn4+EiS%0AkpOT1bx5cz311FN688037dcfOnRIKSkpateuncN90tLSFBYWdnceCnBzJJIocHx8fFS1alVJ0syZ%0AM9WqVStNmjRJQ4YMkXRrertJkyYO13h6ekqSduzYoV69emnSpEnq0KGDbDabli9frjfeeOPuPgSA%0AbH79d1uSTp48qU6dOun555/Xa6+9Jj8/P23dulVRUVEO65qtVqvatm2rtWvX6uWXX1bZsmUlSVlZ%0AWZKktWvXqkyZMg734ve5gbuDRBIF3oQJExQREaEXXnhBZcqU0U8//aQ+ffrk2Pfrr79WhQoVNG7c%0AOHvbyZMn71aoAPJgz549ysjI0BtvvCEPj1vvfq5YsSJbPw8PDy1ZskS9e/dW69attXnzZoWEhKhW%0ArVqyWq06deoU6yEBFyGRRIHXsmVL1a5dW5MnT9bEiRM1bNgw+fr6KiIiQqmpqdqzZ4+uXLmiESNG%0AqGrVqjp16pSWL1+uRo0aae3atVq1apWrHwFADqpUqaKMjAzNmjVLXbt21ddff6233347x76enp6K%0AjY3VU089ZU8mg4KCNGrUKL300kvKyspS8+bNde3aNW3btk3FihWzv4AHwHnY/gf3hBEjRmj+/Pnq%0A0KGD3nnnHS1evFihoaFq0aKFFi9erEqVKkmSHn30Ub300ksaMmSI6tWrp23btmn8+PEujh5ATurV%0Aq6dp06ZpypQpqlOnjmJjYxUTE3PH/oUKFdKyZctUu3ZttW7dWufPn9drr72mV199VTExMapZs6Y6%0AdOigNWvW2P+ZAMC5LIZhGK4OAgAAAPceKpIAAAAwhUQSAAAAppBIAgAAwBQSSQAAAJhCIgkAAABT%0ASCQBAABgCokkAAAATCGRBAAAgCkkkgD+tIkTJ6pevXr2z/3791f37t3vehwnTpyQxWJRfHz8HftU%0ArFhRM2bMyPWYixcvVokSJf50bBaLRatXr/7T4wBAQUIiCdyn+vfvL4vFIovFIi8vL1WuXFmjRo3S%0AzZs3nX7vN998U4sXL85V39wkfwCAgqmQqwMA4DwdO3bUokWLlJ6erv/+97969tlndfPmTc2dOzdb%0A3/T0dHl5eeXLfW02W76MAwAo2KhIAvcxq9WqoKAglStXTr1791afPn3s06u3p6MXLlyoypUry2q1%0AyjAMJSYmauDAgQoICJCvr69at26tb775xmHc119/XYGBgSpevLiioqKUkpLicP63U9tZWVmaMmWK%0AqlatKqvVqvLly+sf//iHJKlSpUqSpLCwMFksFrVs2dJ+3aJFi1SzZk0VKVJEDzzwgObMmeNwn127%0AdiksLExFihRRw4YNtX///jx/R9OmTVNoaKh8fHxUrlw5DRo0SDdu3MjWb/Xq1apevbqKFCmidu3a%0A6fTp0w7n16xZowYNGqhIkSKqXLmyJk2apIyMjBzvmZaWpiFDhig4OFhFihRRxYoVFRMTk+fYAcDV%0AqEgCbsTb21vp6en2z8eOHdOKFSv00UcfydPTU5LUuXNn+fn5ad26dbLZbJo3b57atGmjH374QX5+%0AflqxYoUmTJigt956Sw8//LCWLFmimTNnqnLlyne879ixYzV//nxNnz5dzZs319mzZ/X9999LupUM%0ANm7cWBs2bFDt2rVVuHBhSdL8+fM1YcIEzZ49W2FhYdq/f7+io6Pl4+Ojfv366ebNm+rSpYtat26t%0ApUuX6vjx43rxxRfz/J14eHho5syZqlixoo4fP65BgwZp9OjRDklrUlKS/vGPf+jdd99V4cKFNWjQ%0AIPXq1Utff/21JOnzzz9X3759NXPmTD388MP68ccfNXDgQEnShAkTst1z5syZ+uSTT7RixQqVL19e%0Ap0+fzpaYAsA9wQBwX+rXr5/x6KOP2j/v3LnTKFWqlNGjRw/DMAxjwoQJhpeXl3H+/Hl7ny+//NLw%0A9fU1UlJSHMaqUqWKMW/ePMMwDCM8PNx4/vnnHc43adLEqFu3bo73vnbtmmG1Wo358+fnGOfx48cN%0AScb+/fsd2suVK2e8//77Dm2vvfaaER4ebhiGYcybN8/w8/Mzbt68aT8/d+7cHMf6tQoVKhjTp0+/%0A4/kVK1YYpUqVsn9etGiRIcnYsWOHve3w4cOGJGPnzp2GYRjGww8/bEyePNlhnCVLlhjBwcH2z5KM%0AVatWGYZhGEOHDjVat25tZGVl3TEOALgXUJEE7mOffvqpihUrpoyMDKWnp+vRRx/VrFmz7OcrVKig%0A0qVL2z/v3btXN27cUKlSpRzGSU5O1o8//ihJOnz4sJ5//nmH8+Hh4dq0aVOOMRw+fFipqalq06ZN%0AruO+cOGCTp8+raioKEVHR9vbMzIy7OsvDx8+rLp166po0aIOceTVpk2bNHnyZB06dEjXrl1TRkaG%0AUlJSdPPmTfn4+EiSChUqpIYNG9qveeCBB1SiRAkdPnxYjRs31t69e7V79277dL0kZWZmKiUlRUlJ%0ASQ4xSrem/tu1a6caNWqoY8eO6tKli9q3b5/n2AHA1UgkgftYq1atNHfuXHl5eSkkJCTbyzS3E6Xb%0AsrKyFBwcrM2bN2cby+wWON7e3nm+JisrS9Kt6e0mTZo4nLs9BW8Yhql4fu3kyZPq1KmTnn/+eb32%0A2mvy8/PT1q1bFRUV5bAEQLq1fc9v3W7LysrSpEmT9Nhjj2XrU6RIkWxt9evX1/Hjx/XZZ59pw4YN%0A6tGjh9q2basPP/zwTz8TANxNJJLAfczHx0dVq1bNdf/69esrISFBhQoVUsWKFXPsU7NmTe3YsUNP%0AP/20vW3Hjh13HLNatWry9vbWl19+qWeffTbb+dtrIjMzM+1tgYGBKlOmjH766Sf16dMnx3Fr1aql%0AJUuWKDk52Z6s/l4cOdmzZ48yMjL0xhtvyMPj1ruHK1asyNYvIyNDe/bsUePGjSVJR44c0dWrV/XA%0AAw9IuvW9HTlyJE/fta+vr3r27KmePXvqiSeeUMeOHXX58mX5+fnl6RkAwJVIJAHYtW3bVuHh4ere%0AvbumTJmiGjVq6JdfftG6devUvXt3NWzYUC+++KL69eunhg0bqnnz5oqNjdXBgwfv+LJNkSJFNGbM%0AGI0ePVqFCxfWQw89pAsXLujgwYOKiopSQECAvL29FRcXp7Jly6pIkSKy2WyaOHGihg0bJl9fX0VE%0ARCg1NVV79uzRlStXNGLECPXu3Vvjxo1TVFSU/u///k8nTpzQv/71rzw9b5UqVZSRkaFZs2apa9eu%0A+vrrr/X2229n6+fl5aWhQ4dq5syZ8vLy0pAhQ9S0aVN7Yvnqq6+qS5cuKleunJ588kl5eHjo22+/%0A1Xfffae///3v2cabPn26goODVa9ePXl4eOg///mPgoKC8mXjcwC4m9j+B4CdxWLRunXr9Mgjj2jA%0AgAGqXr26evXqpRMnTigwMFCS1LNnT7366qsaM2aMGjRooJMnT+qFF1743XHHjx+vkSNH6tVXX1XN%0AmjXVs2dPnT9/XtKt9YczZ87UvHnzFBISokcffVSS9Oyzz+qdd97R4sWLFRoaqhYtWmjx4sX27YKK%0AFSumNWvW6NChQwoLC9O4ceM0ZcqUPD1vvXr1NG3aNE2ZMkV16tRRbGxsjtvwFC1aVGPGjFHv3r0V%0AHh4ub29vLV++3H6+Q4cO+vTTT7V+/Xo1atRITZs21bRp01ShQoUc71usWDFNmTJFDRs2VKNGjXTi%0AxAmtW7fOXhUFgHuFxciPhUYAAABwO/znLwAAAEwhkQQAAIApJJIAAAAwhUQSAAAAppBIAgAAwBQS%0ASQAAAJhCIgkAAABTSCQBAABgCokkAAAATCGRBAAAgCkkkgAAADDl/wHrxYpG1XDpUgAAAABJRU5E%0A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descr="Capture.PNG"/>
          <p:cNvPicPr>
            <a:picLocks noChangeAspect="1"/>
          </p:cNvPicPr>
          <p:nvPr/>
        </p:nvPicPr>
        <p:blipFill>
          <a:blip r:embed="rId2" cstate="print"/>
          <a:stretch>
            <a:fillRect/>
          </a:stretch>
        </p:blipFill>
        <p:spPr>
          <a:xfrm>
            <a:off x="1501117" y="1618518"/>
            <a:ext cx="6878010" cy="5239482"/>
          </a:xfrm>
          <a:prstGeom prst="rect">
            <a:avLst/>
          </a:prstGeom>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7">
            <a:extLst>
              <a:ext uri="{FF2B5EF4-FFF2-40B4-BE49-F238E27FC236}">
                <a16:creationId xmlns:a16="http://schemas.microsoft.com/office/drawing/2014/main" id="{79155533-E7D5-46F2-99CB-C111F205D1F5}"/>
              </a:ext>
            </a:extLst>
          </p:cNvPr>
          <p:cNvSpPr/>
          <p:nvPr/>
        </p:nvSpPr>
        <p:spPr>
          <a:xfrm>
            <a:off x="206062" y="225871"/>
            <a:ext cx="9362940" cy="126808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err="1">
                <a:latin typeface="Times New Roman" panose="02020603050405020304" pitchFamily="18" charset="0"/>
                <a:cs typeface="Times New Roman" panose="02020603050405020304" pitchFamily="18" charset="0"/>
              </a:rPr>
              <a:t>MesoNet</a:t>
            </a:r>
            <a:r>
              <a:rPr lang="en-IN" sz="4000" dirty="0">
                <a:latin typeface="Times New Roman" panose="02020603050405020304" pitchFamily="18" charset="0"/>
                <a:cs typeface="Times New Roman" panose="02020603050405020304" pitchFamily="18" charset="0"/>
              </a:rPr>
              <a:t> Prediction</a:t>
            </a:r>
          </a:p>
        </p:txBody>
      </p:sp>
      <p:pic>
        <p:nvPicPr>
          <p:cNvPr id="4" name="Picture 3" descr="meso_loss.png"/>
          <p:cNvPicPr>
            <a:picLocks noChangeAspect="1"/>
          </p:cNvPicPr>
          <p:nvPr/>
        </p:nvPicPr>
        <p:blipFill>
          <a:blip r:embed="rId2" cstate="print"/>
          <a:stretch>
            <a:fillRect/>
          </a:stretch>
        </p:blipFill>
        <p:spPr>
          <a:xfrm>
            <a:off x="0" y="2045977"/>
            <a:ext cx="9906000" cy="3925144"/>
          </a:xfrm>
          <a:prstGeom prst="rect">
            <a:avLst/>
          </a:prstGeom>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7">
            <a:extLst>
              <a:ext uri="{FF2B5EF4-FFF2-40B4-BE49-F238E27FC236}">
                <a16:creationId xmlns:a16="http://schemas.microsoft.com/office/drawing/2014/main" id="{79155533-E7D5-46F2-99CB-C111F205D1F5}"/>
              </a:ext>
            </a:extLst>
          </p:cNvPr>
          <p:cNvSpPr/>
          <p:nvPr/>
        </p:nvSpPr>
        <p:spPr>
          <a:xfrm>
            <a:off x="206062" y="225871"/>
            <a:ext cx="9362940" cy="126808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err="1">
                <a:latin typeface="Times New Roman" panose="02020603050405020304" pitchFamily="18" charset="0"/>
                <a:cs typeface="Times New Roman" panose="02020603050405020304" pitchFamily="18" charset="0"/>
              </a:rPr>
              <a:t>MesoNet</a:t>
            </a:r>
            <a:r>
              <a:rPr lang="en-IN" sz="4000" dirty="0">
                <a:latin typeface="Times New Roman" panose="02020603050405020304" pitchFamily="18" charset="0"/>
                <a:cs typeface="Times New Roman" panose="02020603050405020304" pitchFamily="18" charset="0"/>
              </a:rPr>
              <a:t> </a:t>
            </a:r>
            <a:r>
              <a:rPr lang="en-IN" sz="4000" dirty="0" err="1">
                <a:latin typeface="Times New Roman" panose="02020603050405020304" pitchFamily="18" charset="0"/>
                <a:cs typeface="Times New Roman" panose="02020603050405020304" pitchFamily="18" charset="0"/>
              </a:rPr>
              <a:t>Confussion</a:t>
            </a:r>
            <a:r>
              <a:rPr lang="en-IN" sz="4000" dirty="0">
                <a:latin typeface="Times New Roman" panose="02020603050405020304" pitchFamily="18" charset="0"/>
                <a:cs typeface="Times New Roman" panose="02020603050405020304" pitchFamily="18" charset="0"/>
              </a:rPr>
              <a:t> Matrix</a:t>
            </a:r>
          </a:p>
        </p:txBody>
      </p:sp>
      <p:sp>
        <p:nvSpPr>
          <p:cNvPr id="6146" name="AutoShape 2" descr="data:image/png;base64,iVBORw0KGgoAAAANSUhEUgAAApIAAAIhCAYAAAD91lq9AAAAOXRFWHRTb2Z0d2FyZQBNYXRwbG90%0AbGliIHZlcnNpb24zLjcuMiwgaHR0cHM6Ly9tYXRwbG90bGliLm9yZy8pXeV/AAAACXBIWXMAAA9h%0AAAAPYQGoP6dpAABaEElEQVR4nO3dd3xUVf7/8fckhCEEMhBCGr1LiRB6EKWX0GQtgEAEiUGliYCw%0AyBeBdZcIuwICgixSFCLIKqAIRkGKi/QSlSKCUpXQCSU9ub8/+DHrmKDJNcME5vXcx308mHPPPfdz%0A5/tFP37OuWcshmEYAgAAAPLIw9UBAAAA4N5EIgkAAABTSCQBAABgCokkAAAATCGRBAAAgCkkkgAA%0AADCFRBIAAACmkEgCAADAFBJJAAAAmEIiCdwDvv32Wz3zzDOqVKmSihQpomLFiql+/fqaOnWqLl++%0A7NR779+/Xy1atJDNZpPFYtGMGTPy/R4Wi0UTJ07M93H/yOLFi2WxWGSxWLR58+Zs5w3DUNWqVWWx%0AWNSyZUtT95gzZ44WL16cp2s2b958x5gAoCAp5OoAAPy++fPna9CgQapRo4Zefvll1apVS+np6dqz%0AZ4/efvttbd++XatWrXLa/QcMGKCbN29q+fLlKlmypCpWrJjv99i+fbvKli2b7+PmVvHixbVgwYJs%0AyeKWLVv0448/qnjx4qbHnjNnjvz9/dW/f/9cX1O/fn1t375dtWrVMn1fALgbSCSBAmz79u164YUX%0A1K5dO61evVpWq9V+rl27dho5cqTi4uKcGsOBAwcUHR2tiIgIp92jadOmThs7N3r27KnY2Fi99dZb%0A8vX1tbcvWLBA4eHhunbt2l2JIz09XRaLRb6+vi7/TgAgN5jaBgqwyZMny2Kx6N///rdDEnlb4cKF%0A1a1bN/vnrKwsTZ06VQ888ICsVqsCAgL09NNP68yZMw7XtWzZUnXq1NHu3bv18MMPq2jRoqpcubJe%0Af/11ZWVlSfrftG9GRobmzp1rnwKWpIkTJ9r//Gu3rzlx4oS9bePGjWrZsqVKlSolb29vlS9fXo8/%0A/riSkpLsfXKa2j5w4IAeffRRlSxZUkWKFFG9evX07rvvOvS5PQW8bNkyjRs3TiEhIfL19VXbtm11%0A5MiR3H3Jkp566ilJ0rJly+xtiYmJ+uijjzRgwIAcr5k0aZKaNGkiPz8/+fr6qn79+lqwYIEMw7D3%0AqVixog4ePKgtW7bYv7/bFd3bsS9ZskQjR45UmTJlZLVadezYsWxT2xcvXlS5cuXUrFkzpaen28c/%0AdOiQfHx8FBkZmetnBYD8RCIJFFCZmZnauHGjGjRooHLlyuXqmhdeeEFjxoxRu3bt9Mknn+i1115T%0AXFycmjVrposXLzr0TUhIUJ8+fdS3b1998sknioiI0NixY7V06VJJUufOnbV9+3ZJ0hNPPKHt27fb%0AP+fWiRMn1LlzZxUuXFgLFy5UXFycXn/9dfn4+CgtLe2O1x05ckTNmjXTwYMHNXPmTK1cuVK1atVS%0A//79NXXq1Gz9X3nlFZ08eVLvvPOO/v3vf+vo0aPq2rWrMjMzcxWnr6+vnnjiCS1cuNDetmzZMnl4%0AeKhnz553fLbnnntOK1as0MqVK/XYY49p6NCheu211+x9Vq1apcqVKyssLMz+/f12GcLYsWN16tQp%0Avf3221qzZo0CAgKy3cvf31/Lly/X7t27NWbMGElSUlKSnnzySZUvX15vv/12rp4TAPKdAaBASkhI%0AMCQZvXr1ylX/w4cPG5KMQYMGObTv3LnTkGS88sor9rYWLVoYkoydO3c69K1Vq5bRoUMHhzZJxuDB%0Agx3aJkyYYOT0j49FixYZkozjx48bhmEYH374oSHJiI+P/93YJRkTJkywf+7Vq5dhtVqNU6dOOfSL%0AiIgwihYtaly9etUwDMPYtGmTIcno1KmTQ78VK1YYkozt27f/7n1vx7t79277WAcOHDAMwzAaNWpk%0A9O/f3zAMw6hdu7bRokWLO46TmZlppKenG3/729+MUqVKGVlZWfZzd7r29v0eeeSRO57btGmTQ/uU%0AKVMMScaqVauMfv36Gd7e3sa33377u88IAM5ERRK4T2zatEmSsr3U0bhxY9WsWVNffvmlQ3tQUJAa%0AN27s0Pbggw/q5MmT+RZTvXr1VLhwYQ0cOFDvvvuufvrpp1xdt3HjRrVp0yZbJbZ///5KSkrKVhn9%0A9fS+dOs5JOXpWVq0aKEqVapo4cKF+u6777R79+47TmvfjrFt27ay2Wzy9PSUl5eXXn31VV26dEnn%0Az5/P9X0ff/zxXPd9+eWX1blzZz311FN69913NWvWLIWGhub6egDIbySSQAHl7++vokWL6vjx47nq%0Af+nSJUlScHBwtnMhISH287eVKlUqWz+r1ark5GQT0easSpUq2rBhgwICAjR48GBVqVJFVapU0Ztv%0Avvm71126dOmOz3H7/K/99lluryfNy7NYLBY988wzWrp0qd5++21Vr15dDz/8cI59d+3apfbt20u6%0A9Vb9119/rd27d2vcuHF5vm9Oz/l7Mfbv318pKSkKCgpibSQAlyORBAooT09PtWnTRnv37s32skxO%0AbidTZ8+ezXbul19+kb+/f77FVqRIEUlSamqqQ/tv12FK0sMPP6w1a9YoMTFRO3bsUHh4uIYPH67l%0Ay5ffcfxSpUrd8Tkk5euz/Fr//v118eJFvf3223rmmWfu2G/58uXy8vLSp59+qh49eqhZs2Zq2LCh%0AqXvm9NLSnZw9e1aDBw9WvXr1dOnSJY0aNcrUPQEgv5BIAgXY2LFjZRiGoqOjc3w5JT09XWvWrJEk%0AtW7dWpLsL8vctnv3bh0+fFht2rTJt7huv3n87bffOrTfjiUnnp6eatKkid566y1J0r59++7Yt02b%0ANtq4caM9cbztvffeU9GiRZ22NU6ZMmX08ssvq2vXrurXr98d+1ksFhUqVEienp72tuTkZC1ZsiRb%0A3/yq8mZmZuqpp56SxWLRZ599ppiYGM2aNUsrV67802MDgFnsIwkUYOHh4Zo7d64GDRqkBg0a6IUX%0AXlDt2rWVnp6u/fv369///rfq1Kmjrl27qkaNGho4cKBmzZolDw8PRURE6MSJExo/frzKlSunl156%0AKd/i6tSpk/z8/BQVFaW//e1vKlSokBYvXqzTp0879Hv77be1ceNGde7cWeXLl1dKSor9zei2bdve%0AcfwJEybo008/VatWrfTqq6/Kz89PsbGxWrt2raZOnSqbzZZvz/Jbr7/++h/26dy5s6ZNm6bevXtr%0A4MCBunTpkv71r3/luEVTaGioli9frg8++ECVK1dWkSJFTK1rnDBhgv773//qiy++UFBQkEaOHKkt%0AW7YoKipKYWFhqlSpUp7HBIA/i0QSKOCio6PVuHFjTZ8+XVOmTFFCQoK8vLxUvXp19e7dW0OGDLH3%0AnTt3rqpUqaIFCxborbfeks1mU8eOHRUTE5PjmkizfH19FRcXp+HDh6tv374qUaKEnn32WUVEROjZ%0AZ5+196tXr56++OILTZgwQQkJCSpWrJjq1KmjTz75xL7GMCc1atTQtm3b9Morr2jw4MFKTk5WzZo1%0AtWjRojz9QoyztG7dWgsXLtSUKVPUtWtXlSlTRtHR0QoICFBUVJRD30mTJuns2bOKjo7W9evXVaFC%0ABYd9NnNj/fr1iomJ0fjx4x0qy4sXL1ZYWJh69uyprVu3qnDhwvnxeACQaxbD+NXuuQAAAEAusUYS%0AAAAAppBIAgAAwBQSSQAAAJhCIgkAAABTSCQBAABgCokkAAAATCGRBAAAgCn35YbkKRmujgCAs1Qd%0AttrVIQBwkjNzurvs3t5hQ/64k0nJ+2c7bWxXoyIJAAAAU+7LiiQAAECeWKitmUEiCQAAYLG4OoJ7%0AEuk3AAAATKEiCQAAwNS2KXxrAAAAMIWKJAAAAGskTaEiCQAAAFOoSAIAALBG0hS+NQAAAJhCRRIA%0AAIA1kqaQSAIAADC1bQrfGgAAAEyhIgkAAMDUtilUJAEAAGAKFUkAAADWSJrCtwYAAABTqEgCAACw%0ARtIUKpIAAAAwhUQSAADA4uG8Iw9iYmLUqFEjFS9eXAEBAerevbuOHDliP5+enq4xY8YoNDRUPj4+%0ACgkJ0dNPP61ffvnFYZyWLVvKYrE4HL169XLoc+XKFUVGRspms8lmsykyMlJXr17NU7wkkgAAABaL%0A84482LJliwYPHqwdO3Zo/fr1ysjIUPv27XXz5k1JUlJSkvbt26fx48dr3759WrlypX744Qd169Yt%0A21jR0dE6e/as/Zg3b57D+d69eys+Pl5xcXGKi4tTfHy8IiMj8xQvayQBAAAKiLi4OIfPixYtUkBA%0AgPbu3atHHnlENptN69evd+gza9YsNW7cWKdOnVL58uXt7UWLFlVQUFCO9zl8+LDi4uK0Y8cONWnS%0ARJI0f/58hYeH68iRI6pRo0au4qUiCQAA4MSp7dTUVF27ds3hSE1NzVVYiYmJkiQ/P7/f7WOxWFSi%0ARAmH9tjYWPn7+6t27doaNWqUrl+/bj+3fft22Ww2exIpSU2bNpXNZtO2bdty/bWRSAIAADhRTEyM%0AfR3i7SMmJuYPrzMMQyNGjFDz5s1Vp06dHPukpKTor3/9q3r37i1fX197e58+fbRs2TJt3rxZ48eP%0A10cffaTHHnvMfj4hIUEBAQHZxgsICFBCQkKun42pbQAAACduSD527BiNGDHCoc1qtf7hdUOGDNG3%0A336rrVu35ng+PT1dvXr1UlZWlubMmeNwLjo62v7nOnXqqFq1amrYsKH27dun+vXrS5IsOazfNAwj%0Ax/Y7IZEEAABwIqvVmqvE8deGDh2qTz75RF999ZXKli2b7Xx6erp69Oih48ePa+PGjQ7VyJzUr19f%0AXl5eOnr0qOrXr6+goCCdO3cuW78LFy4oMDAw13EytQ0AAOBhcd6RB4ZhaMiQIVq5cqU2btyoSpUq%0AZetzO4k8evSoNmzYoFKlSv3huAcPHlR6erqCg4MlSeHh4UpMTNSuXbvsfXbu3KnExEQ1a9Ys1/FS%0AkQQAACggBg8erPfff18ff/yxihcvbl+vaLPZ5O3trYyMDD3xxBPat2+fPv30U2VmZtr7+Pn5qXDh%0Awvrxxx8VGxurTp06yd/fX4cOHdLIkSMVFhamhx56SJJUs2ZNdezYUdHR0fZtgQYOHKguXbrk+o1t%0ASbIYhmHk83fgcikZro4AgLNUHbba1SEAcJIzc7q77N7erf/htLGTN47Ldd87rU9ctGiR+vfvrxMn%0ATuRYpZSkTZs2qWXLljp9+rT69u2rAwcO6MaNGypXrpw6d+6sCRMmOLz9ffnyZQ0bNkyffPKJJKlb%0At26aPXt2tre/fw8VSQAAgALyW9t/VN+rWLHiH/YpV66ctmzZ8of38vPz09KlS/MU32+xRhIAAACm%0AUJEEAABw4vY/9zO+NQAAAJhCRRIAAKCArJG811CRBAAAgClUJAEAAFgjaQrfGgAAAEyhIgkAAMAa%0ASVNIJAEAAJjaNoVvDQAAAKZQkQQAAGBq2xQqkgAAADCFiiQAAABrJE3hWwMAAIApVCQBAABYI2kK%0AFUkAAACYQkUSAACANZKmkEgCAACQSJrCtwYAAABTqEgCAADwso0pVCQBAABgChVJAAAA1kiawrcG%0AAAAAU6hIAgAAsEbSFCqSAAAAMIWKJAAAAGskTSGRBAAAYGrbFNJvAAAAmEJFEgAAuD0LFUlTqEgC%0AAADAFCqSAADA7VGRNIeKJAAAAEyhIgkAAEBB0hQqkgAAADCFiiQAAHB7rJE0h0QSAAC4PRJJc5ja%0ABgAAgClUJAEAgNujImkOFUkAAACYQkUSAAC4PSqS5lCRBAAAgClUJAEAAChImkJFEgAAAKZQkQQA%0AAG6PNZLmUJEEAACAKVQkAQCA26MiaQ6JJAAAcHskkuYwtQ0AAFBAxMTEqFGjRipevLgCAgLUvXt3%0AHTlyxKGPYRiaOHGiQkJC5O3trZYtW+rgwYMOfVJTUzV06FD5+/vLx8dH3bp105kzZxz6XLlyRZGR%0AkbLZbLLZbIqMjNTVq1fzFC+JJAAAcHsWi8VpR15s2bJFgwcP1o4dO7R+/XplZGSoffv2unnzpr3P%0A1KlTNW3aNM2ePVu7d+9WUFCQ2rVrp+vXr9v7DB8+XKtWrdLy5cu1detW3bhxQ126dFFmZqa9T+/e%0AvRUfH6+4uDjFxcUpPj5ekZGRefveDMMw8nTFPSAlw9URAHCWqsNWuzoEAE5yZk53l9271NPLnDb2%0ApfeeMn3thQsXFBAQoC1btuiRRx6RYRgKCQnR8OHDNWbMGEm3qo+BgYGaMmWKnnvuOSUmJqp06dJa%0AsmSJevbsKUn65ZdfVK5cOa1bt04dOnTQ4cOHVatWLe3YsUNNmjSRJO3YsUPh4eH6/vvvVaNGjVzF%0AR0USAADA4rwjNTVV165dczhSU1NzFVZiYqIkyc/PT5J0/PhxJSQkqH379vY+VqtVLVq00LZt2yRJ%0Ae/fuVXp6ukOfkJAQ1alTx95n+/btstls9iRSkpo2bSqbzWbvkxskkgAAAE4UExNjX4d4+4iJifnD%0A6wzD0IgRI9S8eXPVqVNHkpSQkCBJCgwMdOgbGBhoP5eQkKDChQurZMmSv9snICAg2z0DAgLsfXKD%0At7YBAIDbc+Zb22PHjtWIESMc2qxW6x9eN2TIEH377bfaunVrtnO/jdcwjD98ht/2yal/bsb5NSqS%0AAAAATmS1WuXr6+tw/FEiOXToUH3yySfatGmTypYta28PCgqSpGxVw/Pnz9urlEFBQUpLS9OVK1d+%0At8+5c+ey3ffChQvZqp2/h0QSAAC4vYLy1rZhGBoyZIhWrlypjRs3qlKlSg7nK1WqpKCgIK1fv97e%0AlpaWpi1btqhZs2aSpAYNGsjLy8uhz9mzZ3XgwAF7n/DwcCUmJmrXrl32Pjt37lRiYqK9T24wtQ0A%0AANxeQdmQfPDgwXr//ff18ccfq3jx4vbKo81mk7e3tywWi4YPH67JkyerWrVqqlatmiZPnqyiRYuq%0Ad+/e9r5RUVEaOXKkSpUqJT8/P40aNUqhoaFq27atJKlmzZrq2LGjoqOjNW/ePEnSwIED1aVLl1y/%0AsS2RSAIAABQYc+fOlSS1bNnSoX3RokXq37+/JGn06NFKTk7WoEGDdOXKFTVp0kRffPGFihcvbu8/%0Affp0FSpUSD169FBycrLatGmjxYsXy9PT094nNjZWw4YNs7/d3a1bN82ePTtP8bKPJIB7CvtIAvcv%0AV+4jGRC1wmljn1/Qw2ljuxprJAEAAGAKU9sAAMDtFZQ1kvcaKpIAAAAwhYokAABwe1QkzaEiCQAA%0AAFOoSAIAALdHRdIcEkkAAOD2SCTNYWobAAAAplCRBAAAoCBpChVJAAAAmEJFEgAAuD3WSJpDRRIA%0AAACmUJEEAABuj4qkOVQkAQAAYAoVSQAA4PaoSJpDIgkAAEAeaYrLEsmwsLBcZ//79u1zcjQAAADI%0AK5clkt27d3fVrQEAABwwtW2OyxLJCRMmuOrWAAAAyAeskQQAAG6PiqQ5BSKRzMzM1PTp07VixQqd%0AOnVKaWlpDucvX77sosgAAABwJwUikZw0aZLeeecdjRgxQuPHj9e4ceN04sQJrV69Wq+++qqrw8Nd%0AtmL5+1rxwTL98vPPkqQqVavpuRcGqfnDLex9fvrxR82Y9k/t3bNbWVlZqlK1mv75xgwFh4RIkk6f%0AOqU3/jVF8fv2Ki0tTQ81f1h/fWW8Svn7u+SZAHfVpGopPd+umkLL2RRUwltR83bq82/O2s/7F7fq%0Ale619UjN0rIV9dLOo5c0fsW3On7hpr1Pn4cqqHujcqpTzqbi3l6qNXKtriWnO9ynTjmbXuleW3Ur%0AlFRWlqF18b9o0kffKSk18649K+5tVCTNKRAbksfGxmr+/PkaNWqUChUqpKeeekrvvPOOXn31Ve3Y%0AscPV4eEuCwgM0osvjdL7Kz7S+ys+UuMmTfXikME6duyopFtJYv/I3qpUqbLeWbxE/1n5iQY+P0iF%0ArVZJUlJSkp4fOEAWi0XzF76rd5cuU3p6uoYOfl5ZWVmufDTA7RQt7KlDZxI1fsW3OZ5f8FwTlfcv%0Aqqh5O9Vh8maduZykZcMekndhT3ufIoULafOhc5r9+Q85jhFoK6Llwx7SiQs31XXqFvV9a5uqBxfX%0A9Mj6TnkmAP9TICqSCQkJCg0NlSQVK1ZMiYmJkqQuXbpo/PjxrgwNLtCyVWuHz0NffEkrli/Tt9/E%0Aq2rVapo1c7qaP/KIXho12t6nbLly9j/H79+nX37+WR98uFrFihWTJP3t7zF6uFlj7dq5Q03Dm92d%0ABwGgTYfOa9Oh8zmeqxTgowaV/dT6tS/1w9nrkqRXln+jb6Z0UveGZbVs20lJ0oJNP0qSwqvlPKPQ%0Atk6g0jOzNO6Db2QYt9rGffCtvnillSqWPqQTv6puAndCRdKcAlGRLFu2rM6evTXVUbVqVX3xxReS%0ApN27d8v6/6tMcE+ZmZn6bN1aJScnqW7dMGVlZem/WzarQoWKej46Si0fDlefXk9q45cb7NekpaXJ%0AYrGocOHC9rbCVqs8PDy0f99eVzwGgBxYC92qOqam/2/6OcuQ0jKz1KhKqVyPU9jLU+mZWfYkUpJS%0A0m6NmZdx4OYsTjzuYwUikfzLX/6iL7/8UpL04osvavz48apWrZqefvppDRgw4HevTU1N1bVr1xyO%0A1NTUuxE2nOjoD0fUtGGYGoWF6h9/m6DpM99SlapVdfnSJSUlJWnhgvl6qPnDevvfC9W6TTuNeHGI%0A9uzeJUl6sG49eXt7a8Yb/1RycrKSkpI07V9TlZWVpQsXLrj4yQDcdizhuk5fStJfH60tm7eXvDwt%0AGty+mgJtRRRgy30R4esjF1Tat4ieb1tVXp4W2by99NdHa0lSnsYBkHcFYmr79ddft//5iSeeUNmy%0AZbVt2zZVrVpV3bp1+91rY2JiNGnSJIe2ceMn6P9eneiMUHGXVKxYSSs+Wq3r169pw/ovNP6VMVqw%0AeKmK+xaXJLVq1UaR/fpLkh6oWVPfxO/Tfz5YroaNGsvPz0//nPam/vHaRL0fu0QeHh7q2Kmzataq%0ALU+PAvHfTgAkZWQZGvjvnfpX3/o6+EZnZWRmaev3F7TxQEKexvnh7HW99O4+vfp4Hf310VrKzDK0%0AaPNPOp+Yoqws448HAMTUtlkFIpH8raZNm6pp06a56jt27FiNGDHCoc3w5L9A73VehQurfIUKkqTa%0AdUJ18MB3il36nsa+8n8qVKiQKlep4tC/UuUqiv/VtHWzh5prbdwGXblyWZ6eheTr66vWjzykMhFl%0A7+pzAPh9351OVIeYTSpepJC8Cnno8o00rXn5EX1z6mqexlm954xW7zkj/+JWJaVlyDCk6DZVdepi%0AknMCByCpgExtS9KSJUv00EMPKSQkRCdP3lpgPWPGDH388ce/e53VapWvr6/DwbrK+49hGEpPS5NX%0A4cKqXSdUJ04cdzh/8uQJBYeUyXZdyZJ+8vX11c4d23X58qVsL/IAKBiup2To8o00VSrtowcrlNQX%0A357944tycPF6qpJSM9WtQRmlpmfqv9+znAW5Y7FYnHbczwpEIjl37lyNGDFCnTp10tWrV5WZeWuR%0AdIkSJTRjxgzXBoe7buaMadq3d49+/vmMjv5wRLPenK49u3epU5eukqR+z0Tp888+00f/WaFTJ09q%0AWexSfbV5k3r0eso+xupVH+nbb+J1+tQpfbrmY708Yrj6Pt1fFStVdtVjAW6pqNVTtcraVKusTZJU%0ArlRR1SprU0hJb0lS57AQhVfzV/lSRdX+wSC9P+whff7NWX11+H8JYGlfq2qVtaliaR9J0gMhvqpV%0A1qYSRb3sffq3qKQ65WyqFOCjfo9U0t97PqjXPz6Ubb9JAPnLYhiGyxeQ1KpVS5MnT1b37t1VvHhx%0AffPNN6pcubIOHDigli1b6uLFi3kaLyXDSYHirpgw/hXt2rFDFy6cV7HixVW9eg09ExWt8GYP2fus%0AWvmhFs7/t86dS1DFipX0wpChatW6rf38jGn/0ierVykxMVEhZcroyR69FNmv/33/X4buoOqw1a4O%0AAXkQXs1f/3mpebb2FdtPacSSfRrQsrKeb1dV/sWL6Hxiij7ceVpvfva90jP/96+mEZ0f0IjOD2Qb%0A46X39uk/O05Jkmb0q682tYNU1OqpH8/d0LwNx/TRrtPOezA4xZk53V1276qjPnPa2Mf+FeG0sV2t%0AQCSS3t7e+v7771WhQgWHRPLo0aN68MEHlZycnKfxSCSB+xeJJHD/IpG89xSIqe1KlSopPj4+W/tn%0An32mmjVr3v2AAACAW2GNpDkF4q3tl19+WYMHD1ZKSooMw9CuXbu0bNkyTZ48WQsWLHB1eAAA4D53%0An+d7TlMgEslnnnlGGRkZGj16tJKSktS7d2+VKVNGs2bN0sMPP+zq8AAAAJCDAjG1LUnR0dE6efKk%0Azp8/r4SEBO3atUv79+9X1apVXR0aAAC4zzG1bY5LE8mrV6+qT58+Kl26tEJCQjRz5kz5+fnprbfe%0AUtWqVbVjxw4tXLjQlSECAADgDlw6tf3KK6/oq6++Ur9+/RQXF6eXXnpJcXFxSklJ0bp169SiRQtX%0AhgcAANzEfV44dBqXJpJr167VokWL1LZtWw0aNEhVq1ZV9erV2YQcAADgHuDSRPKXX35RrVq1JEmV%0AK1dWkSJF9Oyzz7oyJAAA4IY8PChJmuHSNZJZWVny8vrfT1x5enrKx8fHhREBAAAgt1xakTQMQ/37%0A95fVapUkpaSk6Pnnn8+WTK5cudIV4QEAADfBGklzXJpI9uvXz+Fz3759XRQJAABwZ/f7Nj3O4tJE%0ActGiRa68PQAAAP6EAvHLNgAAAK5EQdKcAvPLNgAAALi3UJEEAABujzWS5lCRBAAAKEC++uorde3a%0AVSEhIbJYLFq9erXD+Tv9pvc///lPe5+WLVtmO9+rVy+Hca5cuaLIyEjZbDbZbDZFRkbq6tWreYqV%0ARBIAALi9OyVn+XHk1c2bN1W3bl3Nnj07x/Nnz551OBYuXCiLxaLHH3/coV90dLRDv3nz5jmc7927%0At+Lj4xUXF6e4uDjFx8crMjIyT7EytQ0AAFCAREREKCIi4o7ng4KCHD5//PHHatWqlSpXruzQXrRo%0A0Wx9bzt8+LDi4uK0Y8cONWnSRJI0f/58hYeH68iRI6pRo0auYqUiCQAA3J7F4rwjNTVV165dczhS%0AU1PzJe5z585p7dq1ioqKynYuNjZW/v7+ql27tkaNGqXr16/bz23fvl02m82eREpS06ZNZbPZtG3b%0Atlzfn0QSAAC4PWdObcfExNjXId4+YmJi8iXud999V8WLF9djjz3m0N6nTx8tW7ZMmzdv1vjx4/XR%0ARx859ElISFBAQEC28QICApSQkJDr+zO1DQAA4ERjx47ViBEjHNpu/zz0n7Vw4UL16dNHRYoUcWiP%0Ajo62/7lOnTqqVq2aGjZsqH379ql+/fqScn5T3TCMPK3rJJEEAABuz5m7/1it1nxLHH/tv//9r44c%0AOaIPPvjgD/vWr19fXl5eOnr0qOrXr6+goCCdO3cuW78LFy4oMDAw1zEwtQ0AAHAPWrBggRo0aKC6%0Adev+Yd+DBw8qPT1dwcHBkqTw8HAlJiZq165d9j47d+5UYmKimjVrlusYqEgCAAC3V5A2JL9x44aO%0AHTtm/3z8+HHFx8fLz89P5cuXlyRdu3ZN//nPf/TGG29ku/7HH39UbGysOnXqJH9/fx06dEgjR45U%0AWFiYHnroIUlSzZo11bFjR0VHR9u3BRo4cKC6dOmS6ze2JSqSAAAABcqePXsUFhamsLAwSdKIESMU%0AFhamV1991d5n+fLlMgxDTz31VLbrCxcurC+//FIdOnRQjRo1NGzYMLVv314bNmyQp6envV9sbKxC%0AQ0PVvn17tW/fXg8++KCWLFmSp1gthmEYJp+zwErJcHUEAJyl6rDVrg4BgJOcmdPdZfdu+PdNTht7%0Az/+1ctrYrkZFEgAAAKawRhIAALi9grRG8l5CRRIAAACmUJEEAABuj4KkOSSSAADA7TG1bQ5T2wAA%0AADCFiiQAAHB7FCTNoSIJAAAAU6hIAgAAt8caSXOoSAIAAMAUKpIAAMDtUZA0h4okAAAATKEiCQAA%0A3B5rJM0hkQQAAG6PPNIcprYBAABgChVJAADg9pjaNoeKJAAAAEyhIgkAANweFUlzqEgCAADAFCqS%0AAADA7VGQNIeKJAAAAEyhIgkAANweayTNIZEEAABujzzSHKa2AQAAYAoVSQAA4PaY2jaHiiQAAABM%0AoSIJAADcHgVJc6hIAgAAwBQqkgAAwO15UJI0hYokAAAATKEiCQAA3B4FSXNIJAEAgNtj+x9zmNoG%0AAACAKVQkAQCA2/OgIGkKFUkAAACYQkUSAAC4PdZImkNFEgAAAKZQkQQAAG6PgqQ5VCQBAABgChVJ%0AAADg9iyiJGkGiSQAAHB7bP9jDlPbAAAAMIWKJAAAcHts/2MOFUkAAACYQkUSAAC4PQqS5lCRBAAA%0AgClUJAEAgNvzoCRpChVJAAAAmPKnE8nMzEzFx8frypUr+REPAADAXWexOO/Iq6+++kpdu3ZVSEiI%0ALBaLVq9e7XC+f//+slgsDkfTpk0d+qSmpmro0KHy9/eXj4+PunXrpjNnzjj0uXLliiIjI2Wz2WSz%0A2RQZGamrV6/mKdY8J5LDhw/XggULJN1KIlu0aKH69eurXLly2rx5c16HAwAAcLnfJmb5eeTVzZs3%0AVbduXc2ePfuOfTp27KizZ8/aj3Xr1jmcHz58uFatWqXly5dr69atunHjhrp06aLMzEx7n969eys+%0APl5xcXGKi4tTfHy8IiMj8xRrntdIfvjhh+rbt68kac2aNTp+/Li+//57vffeexo3bpy+/vrrvA4J%0AAABw30pNTVVqaqpDm9VqldVqzbF/RESEIiIifndMq9WqoKCgHM8lJiZqwYIFWrJkidq2bStJWrp0%0AqcqVK6cNGzaoQ4cOOnz4sOLi4rRjxw41adJEkjR//nyFh4fryJEjqlGjRq6eLc8VyYsXL9oDX7du%0AnZ588klVr15dUVFR+u677/I6HAAAgMs5c2o7JibGPn18+4iJiflT8W7evFkBAQGqXr26oqOjdf78%0Aefu5vXv3Kj09Xe3bt7e3hYSEqE6dOtq2bZskafv27bLZbPYkUpKaNm0qm81m75MbeU4kAwMDdejQ%0AIWVmZiouLs6e6SYlJcnT0zOvwwEAANzXxo4dq8TERIdj7NixpseLiIhQbGysNm7cqDfeeEO7d+9W%0A69at7VXPhIQEFS5cWCVLlnS4LjAwUAkJCfY+AQEB2cYOCAiw98mNPE9tP/PMM+rRo4eCg4NlsVjU%0Arl07SdLOnTv1wAMP5HU4AAAAl3Pm9j+/N41tRs+ePe1/rlOnjho2bKgKFSpo7dq1euyxx+54nWEY%0ADms2c1q/+ds+fyTPieTEiRNVp04dnT59Wk8++aT9i/H09NRf//rXvA4HAACAPyE4OFgVKlTQ0aNH%0AJUlBQUFKS0vTlStXHKqS58+fV7Nmzex9zp07l22sCxcuKDAwMNf3NrUh+RNPPJGtrV+/fmaGAgAA%0AcLl7eTvyS5cu6fTp0woODpYkNWjQQF5eXlq/fr169OghSTp79qwOHDigqVOnSpLCw8OVmJioXbt2%0AqXHjxpJuzS4nJibak83cyFUiOXPmzFwPOGzYsFz3BQAAgKMbN27o2LFj9s/Hjx9XfHy8/Pz85Ofn%0Ap4kTJ+rxxx9XcHCwTpw4oVdeeUX+/v76y1/+Ikmy2WyKiorSyJEjVapUKfn5+WnUqFEKDQ21v9tS%0As2ZNdezYUdHR0Zo3b54kaeDAgerSpUuu39iWcplITp8+PVeDWSwWEkkAAHDPMbPfo7Ps2bNHrVq1%0Asn8eMWKEpFuzv3PnztV3332n9957T1evXlVwcLBatWqlDz74QMWLF7dfM336dBUqVEg9evRQcnKy%0A2rRpo8WLFzu8GB0bG6thw4bZ3+7u1q3b7+5dmROLYRjGn3nYgiglw9URAHCWqsNWuzoEAE5yZk53%0Al927z5J4p40dG1nPaWO7mumfSExLS9ORI0eUkUHWBgAA4I7ynEgmJSUpKipKRYsWVe3atXXq1ClJ%0At9ZGvv766/keIAAAgLMVpJ9IvJfkOZEcO3asvvnmG23evFlFihSxt7dt21YffPBBvgYHAACAgivP%0A2/+sXr1aH3zwgZo2beqQZdeqVUs//vhjvgYHAABwN9znhUOnyXNF8sKFCzn+pM7Nmzfv+/ItAAAA%0A/ifPiWSjRo20du1a++fbyeP8+fMVHh6ef5EBAADcJayRNCfPU9sxMTHq2LGjDh06pIyMDL355ps6%0AePCgtm/fri1btjgjRgAAABRAea5INmvWTF9//bWSkpJUpUoVffHFFwoMDNT27dvVoEEDZ8QIAADg%0AVB4W5x33M1O/tR0aGqp33303v2MBAABwift9CtpZTCWSmZmZWrVqlQ4fPiyLxaKaNWvq0UcfVaFC%0ApoYDAADAPSjPmd+BAwf06KOPKiEhwf6j3j/88INKly6tTz75RKGhofkeJAAAgDNRjzQnz2skn332%0AWdWuXVtnzpzRvn37tG/fPp0+fVoPPvigBg4c6IwYAQAAUADluSL5zTffaM+ePSpZsqS9rWTJkvrH%0AP/6hRo0a5WtwAAAAd4MHayRNyXNFskaNGjp37ly29vPnz6tq1ar5EhQAAAAKvlxVJK9du2b/8+TJ%0AkzVs2DBNnDhRTZs2lSTt2LFDf/vb3zRlyhTnRAkAAOBEFCTNyVUiWaJECYfX4g3DUI8ePexthmFI%0Akrp27arMzEwnhAkAAICCJleJ5KZNm5wdBwAAgMuwj6Q5uUokW7Ro4ew4AAAAcI8xvYN4UlKSTp06%0ApbS0NIf2Bx988E8HBQAAcDdRkDQnz4nkhQsX9Mwzz+izzz7L8TxrJAEAwL2G7X/MyfP2P8OHD9eV%0AK1e0Y8cOeXt7Ky4uTu+++66qVaumTz75xBkxAgAAoADKc0Vy48aN+vjjj9WoUSN5eHioQoUKateu%0AnXx9fRUTE6POnTs7I04AAACnoSBpTp4rkjdv3lRAQIAkyc/PTxcuXJAkhYaGat++ffkbHQAAAAos%0AU79sc+TIEUlSvXr1NG/ePP388896++23FRwcnO8BAgAAOJvFYnHacT/L89T28OHDdfbsWUnShAkT%0A1KFDB8XGxqpw4cJavHhxfscHAACAAirPiWSfPn3sfw4LC9OJEyf0/fffq3z58vL398/X4Mwq2WiI%0Aq0MA4CTrV7zm6hAA3IfyPEULSX9iH8nbihYtqvr16+dHLAAAALiH5CqRHDFiRK4HnDZtmulgAAAA%0AXOF+X8voLLlKJPfv35+rwfg/AgAAuBd5kMKYkqtEctOmTc6OAwAAAPeYP71GEgAA4F5HRdIcXlIC%0AAACAKVQkAQCA2+M9D3OoSAIAAMAUKpIAAMDtsUbSHFMVySVLluihhx5SSEiITp48KUmaMWOGPv74%0A43wNDgAAAAVXnhPJuXPnasSIEerUqZOuXr2qzMxMSVKJEiU0Y8aM/I4PAADA6SwW5x33szwnkrNm%0AzdL8+fM1btw4eXp62tsbNmyo7777Ll+DAwAAuBs8LBanHfezPCeSx48fV1hYWLZ2q9Wqmzdv5ktQ%0AAAAAKPjynEhWqlRJ8fHx2do/++wz1apVKz9iAgAAuKs8nHjcz/L81vbLL7+swYMHKyUlRYZhaNeu%0AXVq2bJliYmL0zjvvOCNGAAAAFEB5TiSfeeYZZWRkaPTo0UpKSlLv3r1VpkwZvfnmm+rVq5czYgQA%0AAHCq+3wpo9OY2kcyOjpa0dHRunjxorKyshQQEJDfcQEAAKCA+1Mbkvv7++dXHAAAAC5zv79d7Sx5%0ATiQrVar0u79H+dNPP/2pgAAAAHBvyHMiOXz4cIfP6enp2r9/v+Li4vTyyy/nV1wAAAB3DQVJc/Kc%0ASL744os5tr/11lvas2fPnw4IAADgbuO3ts3Jt+2NIiIi9NFHH+XXcAAAAG7pq6++UteuXRUSEiKL%0AxaLVq1fbz6Wnp2vMmDEKDQ2Vj4+PQkJC9PTTT+uXX35xGKNly5ayWCwOx29317ly5YoiIyNls9lk%0As9kUGRmpq1ev5inWfEskP/zwQ/n5+eXXcAAAAHdNQfqJxJs3b6pu3bqaPXt2tnNJSUnat2+fxo8f%0Ar3379mnlypX64Ycf1K1bt2x9o6OjdfbsWfsxb948h/O9e/dWfHy84uLiFBcXp/j4eEVGRuYp1jxP%0AbYeFhTm8bGMYhhISEnThwgXNmTMnr8MBAADgVyIiIhQREZHjOZvNpvXr1zu0zZo1S40bN9apU6dU%0Avnx5e3vRokUVFBSU4ziHDx9WXFycduzYoSZNmkiS5s+fr/DwcB05ckQ1atTIVax5TiS7d+/u8NnD%0Aw0OlS5dWy5Yt9cADD+R1OAAAAJdz5ss2qampSk1NdWizWq2yWq35Mn5iYqIsFotKlCjh0B4bG6ul%0AS5cqMDBQERERmjBhgooXLy5J2r59u2w2mz2JlKSmTZvKZrNp27ZtzkkkMzIyVLFiRXXo0OGOGS4A%0AAAD+JyYmRpMmTXJomzBhgiZOnPinx05JSdFf//pX9e7dW76+vvb2Pn36qFKlSgoKCtKBAwc0duxY%0AffPNN/ZqZkJCQo4/KBMQEKCEhIRc3z9PiWShQoX0wgsv6PDhw3m5DAAAoEBz5lvbo8eO1YgRIxza%0A8qMamZ6erl69eikrKyvb8sLo6Gj7n+vUqaNq1aqpYcOG2rdvn+rXry9JOe4LbhjG7+4X/lt5ftmm%0ASZMm2r9/f14vAwAAcEtWq1W+vr4Ox59NJNPT09WjRw8dP35c69evd6hG5qR+/fry8vLS0aNHJUlB%0AQUE6d+5ctn4XLlxQYGBgruPI8xrJQYMGaeTIkTpz5owaNGggHx8fh/MPPvhgXocEAABwKYvunY0k%0AbyeRR48e1aZNm1SqVKk/vObgwYNKT09XcHCwJCk8PFyJiYnatWuXGjduLEnauXOnEhMT1axZs1zH%0AkutEcsCAAZoxY4Z69uwpSRo2bJj9nMVisZdCMzMzc31zAACAgqAgbUh+48YNHTt2zP75+PHjio+P%0Al5+fn0JCQvTEE09o3759+vTTT5WZmWlf0+jn56fChQvrxx9/VGxsrDp16iR/f38dOnRII0eOVFhY%0AmB566CFJUs2aNdWxY0dFR0fbtwUaOHCgunTpkusXbSTJYhiGkZuOnp6eOnv2rJKTk3+3X4UKFXJ9%0Ac2fxDhvi6hAAOMn6Fa+5OgQATtK8WkmX3fv1jT86bey/tq6Sp/6bN29Wq1atsrX369dPEydOVKVK%0AlXK8btOmTWrZsqVOnz6tvn376sCBA7px44bKlSunzp07a8KECQ57fl++fFnDhg3TJ598Iknq1q2b%0AZs+ene3t79+T64rk7XyzICSKAAAA+akgVSRbtmyp36vz/VENsFy5ctqyZcsf3sfPz09Lly7Nc3y/%0AlqeXbfLyFg8AAADub3l62aZ69ep/mExevnz5TwUEAABwt1EsMydPieSkSZNks9mcFQsAAADuIXlK%0AJHv16pXjLugAAAD3soK0RvJekus1kpR8AQAA8Gt5fmsbAADgfkO9zJxcJ5JZWVnOjAMAAMBlPMgk%0ATcnzb20DAAAAkonf2gYAALjf8LKNOVQkAQAAYAoVSQAA4PZYImkOFUkAAACYQkUSAAC4PQ9RkjSD%0AiiQAAABMoSIJAADcHmskzSGRBAAAbo/tf8xhahsAAACmUJEEAABuj59INIeKJAAAAEyhIgkAANwe%0ABUlzqEgCAADAFCqSAADA7bFG0hwqkgAAADCFiiQAAHB7FCTNIZEEAABujylac/jeAAAAYAoVSQAA%0A4PYszG2bQkUSAAAAplCRBAAAbo96pDlUJAEAAGAKFUkAAOD22JDcHCqSAAAAMIWKJAAAcHvUI80h%0AkQQAAG6PmW1zmNoGAACAKVQkAQCA22NDcnOoSAIAAMAUKpIAAMDtUVkzh+8NAAAAplCRBAAAbo81%0AkuZQkQQAAIApVCQBAIDbox5pDhVJAAAAmEJFEgAAuD3WSJpDIgkAANweU7Tm8L0BAADAFCqSAADA%0A7TG1bQ4VSQAAgALkq6++UteuXRUSEiKLxaLVq1c7nDcMQxMnTlRISIi8vb3VsmVLHTx40KFPamqq%0Ahg4dKn9/f/n4+Khbt246c+aMQ58rV64oMjJSNptNNptNkZGRunr1ap5iJZEEAABuz+LEI69u3ryp%0AunXravbs2Tmenzp1qqZNm6bZs2dr9+7dCgoKUrt27XT9+nV7n+HDh2vVqlVavny5tm7dqhs3bqhL%0Aly7KzMy09+ndu7fi4+MVFxenuLg4xcfHKzIyMk+xWgzDMEw8Y4HmHTbE1SEAcJL1K15zdQgAnKR5%0AtZIuu/fqbxOcNnb3B4NMX2uxWLRq1Sp1795d0q1qZEhIiIYPH64xY8ZIulV9DAwM1JQpU/Tcc88p%0AMTFRpUuX1pIlS9SzZ09J0i+//KJy5cpp3bp16tChgw4fPqxatWppx44datKkiSRpx44dCg8P1/ff%0Af68aNWrkKj4qkgAAwO1ZLM47UlNTde3aNYcjNTXVVJzHjx9XQkKC2rdvb2+zWq1q0aKFtm3bJkna%0Au3ev0tPTHfqEhISoTp069j7bt2+XzWazJ5GS1LRpU9lsNnuf3CCRBAAAcKKYmBj7OsTbR0xMjKmx%0AEhJuVU4DAwMd2gMDA+3nEhISVLhwYZUsWfJ3+wQEBGQbPyAgwN4nN3hrGwAAuD0PJ/5I4tixYzVi%0AxAiHNqvV+qfG/O1b5oZh/OGb57/tk1P/3Izza1QkAQCA23Pm1LbVapWvr6/DYTaRDAq6td7yt1XD%0A8+fP26uUQUFBSktL05UrV363z7lz57KNf+HChWzVzt9DIgkAAHCPqFSpkoKCgrR+/Xp7W1pamrZs%0A2aJmzZpJkho0aCAvLy+HPmfPntWBAwfsfcLDw5WYmKhdu3bZ++zcuVOJiYn2PrnB1DYAAHB7FidO%0AbefVjRs3dOzYMfvn48ePKz4+Xn5+fipfvryGDx+uyZMnq1q1aqpWrZomT56sokWLqnfv3pIkm82m%0AqKgojRw5UqVKlZKfn59GjRql0NBQtW3bVpJUs2ZNdezYUdHR0Zo3b54kaeDAgerSpUuu39iWSCQB%0AAAAKlD179qhVq1b2z7fXV/br10+LFy/W6NGjlZycrEGDBunKlStq0qSJvvjiCxUvXtx+zfTp01Wo%0AUCH16NFDycnJatOmjRYvXixPT097n9jYWA0bNsz+dne3bt3uuHflnbCPJIB7CvtIAvcvV+4jue7g%0AeaeN3al29rej7xeskQQAAIApTG0DAAC358ztf+5nVCQBAABgChVJAADg9vKwBzd+hUQSAAC4PRJJ%0Ac5jaBgAAgClUJAEAgNsrSBuS30uoSAIAAMAUKpIAAMDteVCQNIWKJAAAAEyhIgkAANweayTNoSIJ%0AAAAAU6hIAgAAt8c+kuYUmIrkf//7X/Xt21fh4eH6+eefJUlLlizR1q1bXRwZAAC431mc+L/7WYFI%0AJD/66CN16NBB3t7e2r9/v1JTUyVJ169f1+TJk10cHQAAAHJSIBLJv//973r77bc1f/58eXl52dub%0ANWumffv2uTAyAADgDjwszjvuZwUikTxy5IgeeeSRbO2+vr66evXq3Q8IAAAAf6hAJJLBwcE6duxY%0AtvatW7eqcuXKLogIAAC4E9ZImlMgEsnnnntOL774onbu3CmLxaJffvlFsbGxGjVqlAYNGuTq8AAA%0AAJCDArH9z+jRo5WYmKhWrVopJSVFjzzyiKxWq0aNGqUhQ4a4Ojw42agB7dW9dV1Vrxio5NR07fzm%0AJ41782MdPXne3mfcc530ZIf6KhtUUmnpmdp/+JQmzl6j3QdO2vt8Pv9FPdKwmsPY//l8r57+66Js%0A9yzsVUhfLRmlujXKqknPGH37w8/Oe0AAdpmZGfr4/Xe0c/PnSrxyWbaSpfRQ287q0vMZeXjcqm2k%0AJCfpo8VztH/HFt24fk3+AUFq062HWnV6XJJ043qiPo6dr4P7d+nKxXMq5ltCYU0fUfe+z6moTzFX%0APh7uYWz/Y06BSCTT0tL0j3/8Q+PGjdOhQ4eUlZWlWrVqqVixYrp48aL8/f1dHSKc6OH6VfX2B19p%0A78GTKlTIUxMHd9Wnc4co7LG/KyklTZJ07OR5vTTlPzp+5qK8rV4a2re11swZojqPTtLFKzfsYy34%0A6Gu9NvdT++fk1PQc7zl5+KM6eyFRdWuUde7DAXDw2YdLtOWzVRrw0qsqU76SThz9Xgvf/Lu8ixZT%0Au0d7SpKWz5+hI9/t07MjJ8o/MFgH9+/S0jn/VAm/0gpr+oiuXrqoq5cvqseAoQopX0mXzidoyVtT%0AdPXSRQ16JcbFTwi4lwIxtd2jRw9lZWWpaNGiatiwoRo3bqxixYrp3LlzatmypavDg5M9OmSOlq7Z%0AqcM/Jei7H37WcxOXqnywn8JqlbP3+SBujzbtPKITP1/S4Z8SNOaNlbIV91adaiEOYyWnpOncpev2%0A49qNlGz3a/9QLbVpWlNjp69y+rMBcPTj9wdUr8kjqtvoIfkHhqhh89aqHdZYJ44ddujTrHUnPfBg%0AA/kHhqhFx+4qV6mqThy91adsxSoa/MrrqtfkYQUEl1XNug31l6ef1ze7tiozM8NVj4Z7nMWJx/2s%0AQCSSZ8+eVVRUVLa2li1b6oEHHnBRVHAV32JFJElXEpNyPO9VyFNRjz2kq9eT9N1vpqR7dmqo0xtf%0A194Pxynmpb+oWFGrw/kAv+KaM/4pRY1/T0nJac55AAB3VK1WXR3+ZrcSfj4lSTr901EdO/SNHmzY%0AzKFP/K7/6srF8zIMQ99/u1cJv5xWnfpN7jhu8s0bKlLUR56eBWKiDfcgD4vFacf9rED8jVu3bp0e%0AeeQRvfTSS5o+fbp+/vlntW7dWnXr1tXy5ct/99rU1FT7Bua3GVmZsnh4OjNkONGUkY/r633HdOjH%0Asw7tEQ/X0XuvP6OiRbyUcPGaujw/W5eu3rSfX75ut078cknnLl5T7aoh+tvQrgqtXkZdXpht7/Pv%0Av/XV/A+3at+hUyof7HfXngnALRFPRCr55g393/M95eHhoaysLP0l8nk1adHe3qf3cyP07qwYjerf%0ATZ6enrJYPNRv2CuqVrtejmPeuJaoNcsXqUVE97vzEADsCkQiWapUKX3++edq3ry5JGnt2rWqX7++%0AYmNj7Yuv7yQmJkaTJk1yaPMMbCSv4MZOixfOM/2vPRRaLURtnpme7dyW3T+oSa8Y+Zcopmcea6al%0AUwfokch/6cL/XyO5aNU2e99DP57VsVPnte39Mar3QFnFf39Gg55qIV+fIvrnwi/u2vMAcLTrqw3a%0AvjlO0aP+pjIVKunUT0e1fP50lSjlr4fadJYkbVizQj8eOaCh4/+pUgFB+uFAvJbO/adK+JVSrXqO%0A/2xPTrqpNyeNUEj5iur21LOueCTcJ+7vuqHzFIipbUkqW7as1q9fr/fff1+NGzfWsmXL5On5x1XF%0AsWPHKjEx0eEoFNjgLkSM/DZtzJPq0iJUHaJn6ufzV7OdT0pJ00+nL2rXdyf0wqT3lZGZpX5/aZZ9%0AoP9v/+HTSkvPUNXyAZKklo2qq3FoJSXunKHru9/UwU8mSJK+jh2t+X+LdMozAXD0n0Wz1OmJp9Wk%0ARTuVrVhVzVpHqN2jvbTuP+9JktJSU7Tyvbnq+eyLqtfkYZWrVE1tuj6pxg+30ecr33cYKznppqa/%0AOlzWIt4aMm6KChUqELURwK247G9dyZIlZclh3UBSUpLWrFmjUqVK2dsuX758x3GsVqusVsd1cExr%0A33umj3lS3VrXVfvoN3Xyl0u5usYii6xed/5/4VpVglXYq5DOXkyUJI2c+qEmvvW/N7qDS9v06dwh%0AivzrIu3+7sSfih9A7qSlpsjym9+M8/DwlJGVJUnKzMxUZkZGtnVlHh6eyjKy7J+Tk25q2vgX5eXl%0ApaHj/yWvwo7/HgDyjJKkKS5LJGfMmOGqW6OAmTG2h3pGNNSTL/1bN26mKLBUcUlS4o0UpaSmq2iR%0AwhrzbAet3fKdEi4mys/mo4E9HlGZwBJauf7Wb7FXKuuvXp0a6vOth3Txyg3VrBKk1196TPsPn9b2%0A+J8kSacTrjjc90bSrbW1P52+kGMFFED+q9u4udZ+sFh+pYNUpnwlnfrxB32xepmat+siSfIu6qMa%0AdcK0YuFseRW2qlRAsI4c2KdtGz9Tz2eHSbqdRA5TWmqKokdNVEryTaUk31ovXdy3hDxyMZsFIH+4%0ALJHs16+fq26NAua5Hrd+Z339O8Md2qNfXaKla3YqMytLNSoGqm/XJipVwkeXE5O05+BJtR0wXYd/%0ASpAkpadnqFXjGhr8VCsVK1pYZxKuKm7rAf1j3mfKyjLu9iMBuIPez43U6qX/1tI5/9T1xCsq4eev%0AFhHd1a3X/3bueG7M3/XRu3M0/18TdfPGNZUKCNJfIp9Ty4jHJEknj32vn44clCSNjX7CYfwpC1bK%0AP9BxWzAgN+73nzJ0FothGAXq37LJyclKT3fcRNrX1zdPY3iH8Ws4wP1q/YrXXB0CACdpXq2ky+69%0A88dEp43dpIrNaWO7WoF42ebmzZsaMmSIAgICVKxYMZUsWdLhAAAAcCaLxXnH/axAJJKjR4/Wxo0b%0ANWfOHFmtVr3zzjuaNGmSQkJC9N5777k6PAAAcJ/jl23MKRB7JaxZs0bvvfeeWrZsqQEDBujhhx9W%0A1apVVaFCBcXGxqpPnz6uDhEAAAC/USAqkpcvX1alSpUk3VoPeXu7n+bNm+urr75yZWgAAMAdUJI0%0ApUAkkpUrV9aJEyckSbVq1dKKFSsk3apUlihRwnWBAQAA4I5cmkj+9NNPysrK0jPPPKNvvvlG0q1f%0Aqrm9VvKll17Syy+/7MoQAQCAG7A48X/3M5eukaxWrZrOnj2rl156SZLUs2dPzZw5U99//7327Nmj%0AKlWqqG7duq4MEQAAAHfg0orkb7ewXLdunW7evKny5cvrscceI4kEAAB3Bdv/mFMg1kgCAADg3uPS%0AqW2LxSLLb1L1334GAABwNrIPc1yaSBqGof79+8tqtUqSUlJS9Pzzz8vHx8eh38qVK10RHgAAcBdk%0Akqa4NJHs16+fw+e+ffu6KBIAAADklUsTyUWLFrny9gAAAJJ032/T4yy8bAMAAABTCsRvbQMAALgS%0A7/qaQ0USAAAAplCRBAAAbo+CpDlUJAEAAAqIihUr2vfZ/vUxePBgSVL//v2znWvatKnDGKmpqRo6%0AdKj8/f3l4+Ojbt266cyZM06Jl0QSAADA4sQjD3bv3q2zZ8/aj/Xr10uSnnzySXufjh07OvRZt26d%0AwxjDhw/XqlWrtHz5cm3dulU3btxQly5dlJmZmbdgcoGpbQAA4PYKyvY/pUuXdvj8+uuvq0qVKmrR%0AooW9zWq1KigoKMfrExMTtWDBAi1ZskRt27aVJC1dulTlypXThg0b1KFDh3yNl4okAACAE6Wmpura%0AtWsOR2pq6h9el5aWpqVLl2rAgAEOPyG9efNmBQQEqHr16oqOjtb58+ft5/bu3av09HS1b9/e3hYS%0AEqI6depo27Zt+ftgIpEEAACQxeK8IyYmRjabzeGIiYn5w5hWr16tq1evqn///va2iIgIxcbGauPG%0AjXrjjTe0e/dutW7d2p6YJiQkqHDhwipZsqTDWIGBgUpISMjX70xiahsAAMCpxo4dqxEjRji0Wa3W%0AP7xuwYIFioiIUEhIiL2tZ8+e9j/XqVNHDRs2VIUKFbR27Vo99thjdxzLMAyHqmZ+IZEEAABuz5kr%0AJK1Wa64Sx187efKkNmzYoJUrV/5uv+DgYFWoUEFHjx6VJAUFBSktLU1XrlxxqEqeP39ezZo1y3vw%0Af4CpbQAAgAJm0aJFCggIUOfOnX+336VLl3T69GkFBwdLkho0aCAvLy/7296SdPbsWR04cMApiSQV%0ASQAAgILx0rYkKSsrS4sWLVK/fv1UqND/UrUbN25o4sSJevzxxxUcHKwTJ07olVdekb+/v/7yl79I%0Akmw2m6KiojRy5EiVKlVKfn5+GjVqlEJDQ+1vcecnEkkAAIACZMOGDTp16pQGDBjg0O7p6anvvvtO%0A7733nq5evarg4GC1atVKH3zwgYoXL27vN336dBUqVEg9evRQcnKy2rRpo8WLF8vT0zPfY7UYhmHk%0A+6gu5h02xNUhAHCS9Stec3UIAJykebWSf9zJSQ7+fNNpY9cu4+O0sV2NNZIAAAAwhaltAADg9pyw%0AM45bIJEEAABujzzSHKa2AQAAYAoVSQAAAEqSplCRBAAAgClUJAEAgNuzUJI0hYokAAAATKEiCQAA%0A3B7b/5hDRRIAAACmUJEEAABuj4KkOSSSAAAAZJKmMLUNAAAAU6hIAgAAt8f2P+ZQkQQAAIApVCQB%0AAIDbY/sfc6hIAgAAwBQqkgAAwO1RkDSHiiQAAABMoSIJAABASdIUEkkAAOD22P7HHKa2AQAAYAoV%0ASQAA4PbY/sccKpIAAAAwhYokAABwexQkzaEiCQAAAFOoSAIAAFCSNIWKJAAAAEyhIgkAANwe+0ia%0AQyIJAADcHtv/mMPUNgAAAEyhIgkAANweBUlzqEgCAADAFCqSAADA7bFG0hwqkgAAADCFiiQAAACr%0AJE2hIgkAAABTqEgCAAC3xxpJc0gkAQCA2yOPNIepbQAAAJhCRRIAALg9prbNoSIJAAAAU6hIAgAA%0At2dhlaQpVCQBAABgChVJAAAACpKmUJEEAACAKVQkAQCA26MgaQ4VSQAA4PYsFucdeTFx4kRZLBaH%0AIygoyH7eMAxNnDhRISEh8vb2VsuWLXXw4EGHMVJTUzV06FD5+/vLx8dH3bp105kzZ/Lja8qGRBIA%0AAKAAqV27ts6ePWs/vvvuO/u5qVOnatq0aZo9e7Z2796toKAgtWvXTtevX7f3GT58uFatWqXly5dr%0A69atunHjhrp06aLMzMx8j5WpbQAA4PYK0vY/hQoVcqhC3mYYhmbMmKFx48bpsccekyS9++67CgwM%0A1Pvvv6/nnntOiYmJWrBggZYsWaK2bdtKkpYuXapy5cppw4YN6tChQ77GSkUSAADAiVJTU3Xt2jWH%0AIzU19Y79jx49qpCQEFWqVEm9evXSTz/9JEk6fvy4EhIS1L59e3tfq9WqFi1aaNu2bZKkvXv3Kj09%0A3aFPSEiI6tSpY++Tn0gkAQAALM47YmJiZLPZHI6YmJgcw2jSpInee+89ff7555o/f74SEhLUrFkz%0AXbp0SQkJCZKkwMBAh2sCAwPt5xISElS4cGGVLFnyjn3yE1PbAAAATjR27FiNGDHCoc1qtebYNyIi%0Awv7n0NBQhYeHq0qVKnr33XfVtGlTSZLlN2/wGIaRre23ctPHDCqSAADA7TmxICmr1SpfX1+H406J%0A5G/5+PgoNDRUR48eta+b/G1l8fz58/YqZVBQkNLS0nTlypU79slPJJIAAAAFVGpqqg4fPqzg4GBV%0AqlRJQUFBWr9+vf18WlqatmzZombNmkmSGjRoIC8vL4c+Z8+e1YEDB+x98hNT2wAAwO05YdbXlFGj%0ARqlr164qX768zp8/r7///e+6du2a+vXrJ4vFouHDh2vy5MmqVq2aqlWrpsmTJ6to0aLq3bu3JMlm%0AsykqKkojR45UqVKl5Ofnp1GjRik0NNT+Fnd+IpEEAABur6Bs/3PmzBk99dRTunjxokqXLq2mTZtq%0Ax44dqlChgiRp9OjRSk5O1qBBg3TlyhU1adJEX3zxhYoXL24fY/r06SpUqJB69Oih5ORktWnTRosX%0AL5anp2e+x2sxDMPI91FdzDtsiKtDAOAk61e85uoQADhJ82ol/7iTk1y+mf+bdd/m55P/CVxBQUUS%0AAAC4vYIytX2v4WUbAAAAmEIiCQAAAFNIJAEAAGAKayQBAIDbY42kOVQkAQAAYAoVSQAA4PYKyj6S%0A9xoSSQAA4PaY2jaHqW0AAACYQkUSAAC4PQqS5lCRBAAAgClUJAEAAChJmkJFEgAAAKZQkQQAAG6P%0A7X/MoSIJAAAAU6hIAgAAt8c+kuZQkQQAAIApVCQBAIDboyBpDokkAAAAmaQpTG0DAADAFCqSAADA%0A7bH9jzlUJAEAAGAKFUkAAOD22P7HHCqSAAAAMMViGIbh6iAAs1JTUxUTE6OxY8fKarW6OhwA+Yi/%0A30DBRyKJe9q1a9dks9mUmJgoX19fV4cDIB/x9xso+JjaBgAAgCkkkgAAADCFRBIAAACmkEjinma1%0AWjVhwgQW4gP3If5+AwUfL9sAAADAFCqSAAAAMIVEEgAAAKaQSAIAAMAUEkm4nYkTJ6pevXquDgNA%0ALixevFglSpRwdRgA7oBEEgVK//79ZbFYZLFYVKhQIZUvX14vvPCCrly54urQAPwJv/67/evj2LFj%0Arg4NwJ9QyNUBAL/VsWNHLVq0SBkZGTp06JAGDBigq1evatmyZa4ODcCfcPvv9q+VLl3aRdEAyA9U%0AJFHgWK1WBQUFqWzZsmrfvr169uypL774wn5+0aJFqlmzpooUKaIHHnhAc+bMcbh+zJgxql69uooW%0ALarKlStr/PjxSk9Pv9uPAeA3bv/d/vXx5ptvKjQ0VD4+PipXrpwGDRqkGzdu3HGMS5cuqXHjxurW%0ArZtSUlJkGIamTp2qypUry9vbW3Xr1tWHH354F58KcG9UJFGg/fTTT4qLi5OXl5ckaf78+ZowYYJm%0Az56tsLAw7d+/X9HR0fLx8VG/fv0kScWLF9fixYsVEhKi7777TtHR0SpevLhGjx7tykcBkAMPDw/N%0AnDlTFStW1PHjxzVo0CCNHj06238gStKZM2fUvn17NWzYUAsXLlShQoU0btw4rVy5UnPnzlW1atX0%0A1VdfqW/fvipdurRatGjhgicC3IwBFCD9+vUzPD09DR8fH6NIkSKGJEOSMW3aNMMwDKNcuXLG+++/%0A73DNa6+9ZoSHh99xzKlTpxoNGjSwf54wYYJRt25dp8QPIGe//rt9+3jiiSey9VuxYoVRqlQp++dF%0AixYZNpvNOHLkiFG+fHlj6NChRlZWlmEYhnHjxg2jSJEixrZt2xzGiIqKMp566innPhAAwzAMg4ok%0ACpxWrVpp7ty5SkpK0jvvvKMffvhBQ4cO1YULF3T69GlFRUUpOjra3j8jI0M2m83++cMPP9SMGTN0%0A7Ngx3bhxQxkZGfL19XXFowD4ldt/t2/z8fHRpk2bNHnyZB06dEjXrl1TRkaGUlJSdPPmTfn4+EiS%0AkpOT1bx5cz311FN688037dcfOnRIKSkpateuncN90tLSFBYWdnceCnBzJJIocHx8fFS1alVJ0syZ%0AM9WqVStNmjRJQ4YMkXRrertJkyYO13h6ekqSduzYoV69emnSpEnq0KGDbDabli9frjfeeOPuPgSA%0AbH79d1uSTp48qU6dOun555/Xa6+9Jj8/P23dulVRUVEO65qtVqvatm2rtWvX6uWXX1bZsmUlSVlZ%0AWZKktWvXqkyZMg734ve5gbuDRBIF3oQJExQREaEXXnhBZcqU0U8//aQ+ffrk2Pfrr79WhQoVNG7c%0AOHvbyZMn71aoAPJgz549ysjI0BtvvCEPj1vvfq5YsSJbPw8PDy1ZskS9e/dW69attXnzZoWEhKhW%0ArVqyWq06deoU6yEBFyGRRIHXsmVL1a5dW5MnT9bEiRM1bNgw+fr6KiIiQqmpqdqzZ4+uXLmiESNG%0AqGrVqjp16pSWL1+uRo0aae3atVq1apWrHwFADqpUqaKMjAzNmjVLXbt21ddff6233347x76enp6K%0AjY3VU089ZU8mg4KCNGrUKL300kvKyspS8+bNde3aNW3btk3FihWzv4AHwHnY/gf3hBEjRmj+/Pnq%0A0KGD3nnnHS1evFihoaFq0aKFFi9erEqVKkmSHn30Ub300ksaMmSI6tWrp23btmn8+PEujh5ATurV%0Aq6dp06ZpypQpqlOnjmJjYxUTE3PH/oUKFdKyZctUu3ZttW7dWufPn9drr72mV199VTExMapZs6Y6%0AdOigNWvW2P+ZAMC5LIZhGK4OAgAAAPceKpIAAAAwhUQSAAAAppBIAgAAwBQSSQAAAJhCIgkAAABT%0ASCQBAABgCokkAAAATCGRBAAAgCkkkgD+tIkTJ6pevXr2z/3791f37t3vehwnTpyQxWJRfHz8HftU%0ArFhRM2bMyPWYixcvVokSJf50bBaLRatXr/7T4wBAQUIiCdyn+vfvL4vFIovFIi8vL1WuXFmjRo3S%0AzZs3nX7vN998U4sXL85V39wkfwCAgqmQqwMA4DwdO3bUokWLlJ6erv/+97969tlndfPmTc2dOzdb%0A3/T0dHl5eeXLfW02W76MAwAo2KhIAvcxq9WqoKAglStXTr1791afPn3s06u3p6MXLlyoypUry2q1%0AyjAMJSYmauDAgQoICJCvr69at26tb775xmHc119/XYGBgSpevLiioqKUkpLicP63U9tZWVmaMmWK%0AqlatKqvVqvLly+sf//iHJKlSpUqSpLCwMFksFrVs2dJ+3aJFi1SzZk0VKVJEDzzwgObMmeNwn127%0AdiksLExFihRRw4YNtX///jx/R9OmTVNoaKh8fHxUrlw5DRo0SDdu3MjWb/Xq1apevbqKFCmidu3a%0A6fTp0w7n16xZowYNGqhIkSKqXLmyJk2apIyMjBzvmZaWpiFDhig4OFhFihRRxYoVFRMTk+fYAcDV%0AqEgCbsTb21vp6en2z8eOHdOKFSv00UcfydPTU5LUuXNn+fn5ad26dbLZbJo3b57atGmjH374QX5+%0AflqxYoUmTJigt956Sw8//LCWLFmimTNnqnLlyne879ixYzV//nxNnz5dzZs319mzZ/X9999LupUM%0ANm7cWBs2bFDt2rVVuHBhSdL8+fM1YcIEzZ49W2FhYdq/f7+io6Pl4+Ojfv366ebNm+rSpYtat26t%0ApUuX6vjx43rxxRfz/J14eHho5syZqlixoo4fP65BgwZp9OjRDklrUlKS/vGPf+jdd99V4cKFNWjQ%0AIPXq1Utff/21JOnzzz9X3759NXPmTD388MP68ccfNXDgQEnShAkTst1z5syZ+uSTT7RixQqVL19e%0Ap0+fzpaYAsA9wQBwX+rXr5/x6KOP2j/v3LnTKFWqlNGjRw/DMAxjwoQJhpeXl3H+/Hl7ny+//NLw%0A9fU1UlJSHMaqUqWKMW/ePMMwDCM8PNx4/vnnHc43adLEqFu3bo73vnbtmmG1Wo358+fnGOfx48cN%0AScb+/fsd2suVK2e8//77Dm2vvfaaER4ebhiGYcybN8/w8/Mzbt68aT8/d+7cHMf6tQoVKhjTp0+/%0A4/kVK1YYpUqVsn9etGiRIcnYsWOHve3w4cOGJGPnzp2GYRjGww8/bEyePNlhnCVLlhjBwcH2z5KM%0AVatWGYZhGEOHDjVat25tZGVl3TEOALgXUJEE7mOffvqpihUrpoyMDKWnp+vRRx/VrFmz7OcrVKig%0A0qVL2z/v3btXN27cUKlSpRzGSU5O1o8//ihJOnz4sJ5//nmH8+Hh4dq0aVOOMRw+fFipqalq06ZN%0AruO+cOGCTp8+raioKEVHR9vbMzIy7OsvDx8+rLp166po0aIOceTVpk2bNHnyZB06dEjXrl1TRkaG%0AUlJSdPPmTfn4+EiSChUqpIYNG9qveeCBB1SiRAkdPnxYjRs31t69e7V79277dL0kZWZmKiUlRUlJ%0ASQ4xSrem/tu1a6caNWqoY8eO6tKli9q3b5/n2AHA1UgkgftYq1atNHfuXHl5eSkkJCTbyzS3E6Xb%0AsrKyFBwcrM2bN2cby+wWON7e3nm+JisrS9Kt6e0mTZo4nLs9BW8Yhql4fu3kyZPq1KmTnn/+eb32%0A2mvy8/PT1q1bFRUV5bAEQLq1fc9v3W7LysrSpEmT9Nhjj2XrU6RIkWxt9evX1/Hjx/XZZ59pw4YN%0A6tGjh9q2basPP/zwTz8TANxNJJLAfczHx0dVq1bNdf/69esrISFBhQoVUsWKFXPsU7NmTe3YsUNP%0AP/20vW3Hjh13HLNatWry9vbWl19+qWeffTbb+dtrIjMzM+1tgYGBKlOmjH766Sf16dMnx3Fr1aql%0AJUuWKDk52Z6s/l4cOdmzZ48yMjL0xhtvyMPj1ruHK1asyNYvIyNDe/bsUePGjSVJR44c0dWrV/XA%0AAw9IuvW9HTlyJE/fta+vr3r27KmePXvqiSeeUMeOHXX58mX5+fnl6RkAwJVIJAHYtW3bVuHh4ere%0AvbumTJmiGjVq6JdfftG6devUvXt3NWzYUC+++KL69eunhg0bqnnz5oqNjdXBgwfv+LJNkSJFNGbM%0AGI0ePVqFCxfWQw89pAsXLujgwYOKiopSQECAvL29FRcXp7Jly6pIkSKy2WyaOHGihg0bJl9fX0VE%0ARCg1NVV79uzRlStXNGLECPXu3Vvjxo1TVFSU/u///k8nTpzQv/71rzw9b5UqVZSRkaFZs2apa9eu%0A+vrrr/X2229n6+fl5aWhQ4dq5syZ8vLy0pAhQ9S0aVN7Yvnqq6+qS5cuKleunJ588kl5eHjo22+/%0A1Xfffae///3v2cabPn26goODVa9ePXl4eOg///mPgoKC8mXjcwC4m9j+B4CdxWLRunXr9Mgjj2jA%0AgAGqXr26evXqpRMnTigwMFCS1LNnT7366qsaM2aMGjRooJMnT+qFF1743XHHjx+vkSNH6tVXX1XN%0AmjXVs2dPnT9/XtKt9YczZ87UvHnzFBISokcffVSS9Oyzz+qdd97R4sWLFRoaqhYtWmjx4sX27YKK%0AFSumNWvW6NChQwoLC9O4ceM0ZcqUPD1vvXr1NG3aNE2ZMkV16tRRbGxsjtvwFC1aVGPGjFHv3r0V%0AHh4ub29vLV++3H6+Q4cO+vTTT7V+/Xo1atRITZs21bRp01ShQoUc71usWDFNmTJFDRs2VKNGjXTi%0AxAmtW7fOXhUFgHuFxciPhUYAAABwO/znLwAAAEwhkQQAAIApJJIAAAAwhUQSAAAAppBIAgAAwBQS%0ASQAAAJhCIgkAAABTSCQBAABgCokkAAAATCGRBAAAgCkkkgAAADDl/wHrxYpG1XDpUgAAAABJRU5E%0A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data:image/png;base64,iVBORw0KGgoAAAANSUhEUgAAApIAAAIhCAYAAAD91lq9AAAAOXRFWHRTb2Z0d2FyZQBNYXRwbG90%0AbGliIHZlcnNpb24zLjcuMiwgaHR0cHM6Ly9tYXRwbG90bGliLm9yZy8pXeV/AAAACXBIWXMAAA9h%0AAAAPYQGoP6dpAABaEElEQVR4nO3dd3xUVf7/8fckhCEEMhBCGr1LiRB6EKWX0GQtgEAEiUGliYCw%0AyBeBdZcIuwICgixSFCLIKqAIRkGKi/QSlSKCUpXQCSU9ub8/+DHrmKDJNcME5vXcx308mHPPPfdz%0A5/tFP37OuWcshmEYAgAAAPLIw9UBAAAA4N5EIgkAAABTSCQBAABgCokkAAAATCGRBAAAgCkkkgAA%0AADCFRBIAAACmkEgCAADAFBJJAAAAmEIiCdwDvv32Wz3zzDOqVKmSihQpomLFiql+/fqaOnWqLl++%0A7NR779+/Xy1atJDNZpPFYtGMGTPy/R4Wi0UTJ07M93H/yOLFi2WxWGSxWLR58+Zs5w3DUNWqVWWx%0AWNSyZUtT95gzZ44WL16cp2s2b958x5gAoCAp5OoAAPy++fPna9CgQapRo4Zefvll1apVS+np6dqz%0AZ4/efvttbd++XatWrXLa/QcMGKCbN29q+fLlKlmypCpWrJjv99i+fbvKli2b7+PmVvHixbVgwYJs%0AyeKWLVv0448/qnjx4qbHnjNnjvz9/dW/f/9cX1O/fn1t375dtWrVMn1fALgbSCSBAmz79u164YUX%0A1K5dO61evVpWq9V+rl27dho5cqTi4uKcGsOBAwcUHR2tiIgIp92jadOmThs7N3r27KnY2Fi99dZb%0A8vX1tbcvWLBA4eHhunbt2l2JIz09XRaLRb6+vi7/TgAgN5jaBgqwyZMny2Kx6N///rdDEnlb4cKF%0A1a1bN/vnrKwsTZ06VQ888ICsVqsCAgL09NNP68yZMw7XtWzZUnXq1NHu3bv18MMPq2jRoqpcubJe%0Af/11ZWVlSfrftG9GRobmzp1rnwKWpIkTJ9r//Gu3rzlx4oS9bePGjWrZsqVKlSolb29vlS9fXo8/%0A/riSkpLsfXKa2j5w4IAeffRRlSxZUkWKFFG9evX07rvvOvS5PQW8bNkyjRs3TiEhIfL19VXbtm11%0A5MiR3H3Jkp566ilJ0rJly+xtiYmJ+uijjzRgwIAcr5k0aZKaNGkiPz8/+fr6qn79+lqwYIEMw7D3%0AqVixog4ePKgtW7bYv7/bFd3bsS9ZskQjR45UmTJlZLVadezYsWxT2xcvXlS5cuXUrFkzpaen28c/%0AdOiQfHx8FBkZmetnBYD8RCIJFFCZmZnauHGjGjRooHLlyuXqmhdeeEFjxoxRu3bt9Mknn+i1115T%0AXFycmjVrposXLzr0TUhIUJ8+fdS3b1998sknioiI0NixY7V06VJJUufOnbV9+3ZJ0hNPPKHt27fb%0AP+fWiRMn1LlzZxUuXFgLFy5UXFycXn/9dfn4+CgtLe2O1x05ckTNmjXTwYMHNXPmTK1cuVK1atVS%0A//79NXXq1Gz9X3nlFZ08eVLvvPOO/v3vf+vo0aPq2rWrMjMzcxWnr6+vnnjiCS1cuNDetmzZMnl4%0AeKhnz553fLbnnntOK1as0MqVK/XYY49p6NCheu211+x9Vq1apcqVKyssLMz+/f12GcLYsWN16tQp%0Avf3221qzZo0CAgKy3cvf31/Lly/X7t27NWbMGElSUlKSnnzySZUvX15vv/12rp4TAPKdAaBASkhI%0AMCQZvXr1ylX/w4cPG5KMQYMGObTv3LnTkGS88sor9rYWLVoYkoydO3c69K1Vq5bRoUMHhzZJxuDB%0Agx3aJkyYYOT0j49FixYZkozjx48bhmEYH374oSHJiI+P/93YJRkTJkywf+7Vq5dhtVqNU6dOOfSL%0AiIgwihYtaly9etUwDMPYtGmTIcno1KmTQ78VK1YYkozt27f/7n1vx7t79277WAcOHDAMwzAaNWpk%0A9O/f3zAMw6hdu7bRokWLO46TmZlppKenG3/729+MUqVKGVlZWfZzd7r29v0eeeSRO57btGmTQ/uU%0AKVMMScaqVauMfv36Gd7e3sa33377u88IAM5ERRK4T2zatEmSsr3U0bhxY9WsWVNffvmlQ3tQUJAa%0AN27s0Pbggw/q5MmT+RZTvXr1VLhwYQ0cOFDvvvuufvrpp1xdt3HjRrVp0yZbJbZ///5KSkrKVhn9%0A9fS+dOs5JOXpWVq0aKEqVapo4cKF+u6777R79+47TmvfjrFt27ay2Wzy9PSUl5eXXn31VV26dEnn%0Az5/P9X0ff/zxXPd9+eWX1blzZz311FN69913NWvWLIWGhub6egDIbySSQAHl7++vokWL6vjx47nq%0Af+nSJUlScHBwtnMhISH287eVKlUqWz+r1ark5GQT0easSpUq2rBhgwICAjR48GBVqVJFVapU0Ztv%0Avvm71126dOmOz3H7/K/99lluryfNy7NYLBY988wzWrp0qd5++21Vr15dDz/8cI59d+3apfbt20u6%0A9Vb9119/rd27d2vcuHF5vm9Oz/l7Mfbv318pKSkKCgpibSQAlyORBAooT09PtWnTRnv37s32skxO%0AbidTZ8+ezXbul19+kb+/f77FVqRIEUlSamqqQ/tv12FK0sMPP6w1a9YoMTFRO3bsUHh4uIYPH67l%0Ay5ffcfxSpUrd8Tkk5euz/Fr//v118eJFvf3223rmmWfu2G/58uXy8vLSp59+qh49eqhZs2Zq2LCh%0AqXvm9NLSnZw9e1aDBw9WvXr1dOnSJY0aNcrUPQEgv5BIAgXY2LFjZRiGoqOjc3w5JT09XWvWrJEk%0AtW7dWpLsL8vctnv3bh0+fFht2rTJt7huv3n87bffOrTfjiUnnp6eatKkid566y1J0r59++7Yt02b%0ANtq4caM9cbztvffeU9GiRZ22NU6ZMmX08ssvq2vXrurXr98d+1ksFhUqVEienp72tuTkZC1ZsiRb%0A3/yq8mZmZuqpp56SxWLRZ599ppiYGM2aNUsrV67802MDgFnsIwkUYOHh4Zo7d64GDRqkBg0a6IUX%0AXlDt2rWVnp6u/fv369///rfq1Kmjrl27qkaNGho4cKBmzZolDw8PRURE6MSJExo/frzKlSunl156%0AKd/i6tSpk/z8/BQVFaW//e1vKlSokBYvXqzTp0879Hv77be1ceNGde7cWeXLl1dKSor9zei2bdve%0AcfwJEybo008/VatWrfTqq6/Kz89PsbGxWrt2raZOnSqbzZZvz/Jbr7/++h/26dy5s6ZNm6bevXtr%0A4MCBunTpkv71r3/luEVTaGioli9frg8++ECVK1dWkSJFTK1rnDBhgv773//qiy++UFBQkEaOHKkt%0AW7YoKipKYWFhqlSpUp7HBIA/i0QSKOCio6PVuHFjTZ8+XVOmTFFCQoK8vLxUvXp19e7dW0OGDLH3%0AnTt3rqpUqaIFCxborbfeks1mU8eOHRUTE5PjmkizfH19FRcXp+HDh6tv374qUaKEnn32WUVEROjZ%0AZ5+196tXr56++OILTZgwQQkJCSpWrJjq1KmjTz75xL7GMCc1atTQtm3b9Morr2jw4MFKTk5WzZo1%0AtWjRojz9QoyztG7dWgsXLtSUKVPUtWtXlSlTRtHR0QoICFBUVJRD30mTJuns2bOKjo7W9evXVaFC%0ABYd9NnNj/fr1iomJ0fjx4x0qy4sXL1ZYWJh69uyprVu3qnDhwvnxeACQaxbD+NXuuQAAAEAusUYS%0AAAAAppBIAgAAwBQSSQAAAJhCIgkAAABTSCQBAABgCokkAAAATCGRBAAAgCn35YbkKRmujgCAs1Qd%0AttrVIQBwkjNzurvs3t5hQ/64k0nJ+2c7bWxXoyIJAAAAU+7LiiQAAECeWKitmUEiCQAAYLG4OoJ7%0AEuk3AAAATKEiCQAAwNS2KXxrAAAAMIWKJAAAAGskTaEiCQAAAFOoSAIAALBG0hS+NQAAAJhCRRIA%0AAIA1kqaQSAIAADC1bQrfGgAAAEyhIgkAAMDUtilUJAEAAGAKFUkAAADWSJrCtwYAAABTqEgCAACw%0ARtIUKpIAAAAwhUQSAADA4uG8Iw9iYmLUqFEjFS9eXAEBAerevbuOHDliP5+enq4xY8YoNDRUPj4+%0ACgkJ0dNPP61ffvnFYZyWLVvKYrE4HL169XLoc+XKFUVGRspms8lmsykyMlJXr17NU7wkkgAAABaL%0A84482LJliwYPHqwdO3Zo/fr1ysjIUPv27XXz5k1JUlJSkvbt26fx48dr3759WrlypX744Qd169Yt%0A21jR0dE6e/as/Zg3b57D+d69eys+Pl5xcXGKi4tTfHy8IiMj8xQvayQBAAAKiLi4OIfPixYtUkBA%0AgPbu3atHHnlENptN69evd+gza9YsNW7cWKdOnVL58uXt7UWLFlVQUFCO9zl8+LDi4uK0Y8cONWnS%0ARJI0f/58hYeH68iRI6pRo0au4qUiCQAA4MSp7dTUVF27ds3hSE1NzVVYiYmJkiQ/P7/f7WOxWFSi%0ARAmH9tjYWPn7+6t27doaNWqUrl+/bj+3fft22Ww2exIpSU2bNpXNZtO2bdty/bWRSAIAADhRTEyM%0AfR3i7SMmJuYPrzMMQyNGjFDz5s1Vp06dHPukpKTor3/9q3r37i1fX197e58+fbRs2TJt3rxZ48eP%0A10cffaTHHnvMfj4hIUEBAQHZxgsICFBCQkKun42pbQAAACduSD527BiNGDHCoc1qtf7hdUOGDNG3%0A336rrVu35ng+PT1dvXr1UlZWlubMmeNwLjo62v7nOnXqqFq1amrYsKH27dun+vXrS5IsOazfNAwj%0Ax/Y7IZEEAABwIqvVmqvE8deGDh2qTz75RF999ZXKli2b7Xx6erp69Oih48ePa+PGjQ7VyJzUr19f%0AXl5eOnr0qOrXr6+goCCdO3cuW78LFy4oMDAw13EytQ0AAOBhcd6RB4ZhaMiQIVq5cqU2btyoSpUq%0AZetzO4k8evSoNmzYoFKlSv3huAcPHlR6erqCg4MlSeHh4UpMTNSuXbvsfXbu3KnExEQ1a9Ys1/FS%0AkQQAACggBg8erPfff18ff/yxihcvbl+vaLPZ5O3trYyMDD3xxBPat2+fPv30U2VmZtr7+Pn5qXDh%0Awvrxxx8VGxurTp06yd/fX4cOHdLIkSMVFhamhx56SJJUs2ZNdezYUdHR0fZtgQYOHKguXbrk+o1t%0ASbIYhmHk83fgcikZro4AgLNUHbba1SEAcJIzc7q77N7erf/htLGTN47Ldd87rU9ctGiR+vfvrxMn%0ATuRYpZSkTZs2qWXLljp9+rT69u2rAwcO6MaNGypXrpw6d+6sCRMmOLz9ffnyZQ0bNkyffPKJJKlb%0At26aPXt2tre/fw8VSQAAgALyW9t/VN+rWLHiH/YpV66ctmzZ8of38vPz09KlS/MU32+xRhIAAACm%0AUJEEAABw4vY/9zO+NQAAAJhCRRIAAKCArJG811CRBAAAgClUJAEAAFgjaQrfGgAAAEyhIgkAAMAa%0ASVNIJAEAAJjaNoVvDQAAAKZQkQQAAGBq2xQqkgAAADCFiiQAAABrJE3hWwMAAIApVCQBAABYI2kK%0AFUkAAACYQkUSAACANZKmkEgCAACQSJrCtwYAAABTqEgCAADwso0pVCQBAABgChVJAAAA1kiawrcG%0AAAAAU6hIAgAAsEbSFCqSAAAAMIWKJAAAAGskTSGRBAAAYGrbFNJvAAAAmEJFEgAAuD0LFUlTqEgC%0AAADAFCqSAADA7VGRNIeKJAAAAEyhIgkAAEBB0hQqkgAAADCFiiQAAHB7rJE0h0QSAAC4PRJJc5ja%0ABgAAgClUJAEAgNujImkOFUkAAACYQkUSAAC4PSqS5lCRBAAAgClUJAEAAChImkJFEgAAAKZQkQQA%0AAG6PNZLmUJEEAACAKVQkAQCA26MiaQ6JJAAAcHskkuYwtQ0AAFBAxMTEqFGjRipevLgCAgLUvXt3%0AHTlyxKGPYRiaOHGiQkJC5O3trZYtW+rgwYMOfVJTUzV06FD5+/vLx8dH3bp105kzZxz6XLlyRZGR%0AkbLZbLLZbIqMjNTVq1fzFC+JJAAAcHsWi8VpR15s2bJFgwcP1o4dO7R+/XplZGSoffv2unnzpr3P%0A1KlTNW3aNM2ePVu7d+9WUFCQ2rVrp+vXr9v7DB8+XKtWrdLy5cu1detW3bhxQ126dFFmZqa9T+/e%0AvRUfH6+4uDjFxcUpPj5ekZGRefveDMMw8nTFPSAlw9URAHCWqsNWuzoEAE5yZk53l9271NPLnDb2%0ApfeeMn3thQsXFBAQoC1btuiRRx6RYRgKCQnR8OHDNWbMGEm3qo+BgYGaMmWKnnvuOSUmJqp06dJa%0AsmSJevbsKUn65ZdfVK5cOa1bt04dOnTQ4cOHVatWLe3YsUNNmjSRJO3YsUPh4eH6/vvvVaNGjVzF%0AR0USAADA4rwjNTVV165dczhSU1NzFVZiYqIkyc/PT5J0/PhxJSQkqH379vY+VqtVLVq00LZt2yRJ%0Ae/fuVXp6ukOfkJAQ1alTx95n+/btstls9iRSkpo2bSqbzWbvkxskkgAAAE4UExNjX4d4+4iJifnD%0A6wzD0IgRI9S8eXPVqVNHkpSQkCBJCgwMdOgbGBhoP5eQkKDChQurZMmSv9snICAg2z0DAgLsfXKD%0At7YBAIDbc+Zb22PHjtWIESMc2qxW6x9eN2TIEH377bfaunVrtnO/jdcwjD98ht/2yal/bsb5NSqS%0AAAAATmS1WuXr6+tw/FEiOXToUH3yySfatGmTypYta28PCgqSpGxVw/Pnz9urlEFBQUpLS9OVK1d+%0At8+5c+ey3ffChQvZqp2/h0QSAAC4vYLy1rZhGBoyZIhWrlypjRs3qlKlSg7nK1WqpKCgIK1fv97e%0AlpaWpi1btqhZs2aSpAYNGsjLy8uhz9mzZ3XgwAF7n/DwcCUmJmrXrl32Pjt37lRiYqK9T24wtQ0A%0AANxeQdmQfPDgwXr//ff18ccfq3jx4vbKo81mk7e3tywWi4YPH67JkyerWrVqqlatmiZPnqyiRYuq%0Ad+/e9r5RUVEaOXKkSpUqJT8/P40aNUqhoaFq27atJKlmzZrq2LGjoqOjNW/ePEnSwIED1aVLl1y/%0AsS2RSAIAABQYc+fOlSS1bNnSoX3RokXq37+/JGn06NFKTk7WoEGDdOXKFTVp0kRffPGFihcvbu8/%0Affp0FSpUSD169FBycrLatGmjxYsXy9PT094nNjZWw4YNs7/d3a1bN82ePTtP8bKPJIB7CvtIAvcv%0AV+4jGRC1wmljn1/Qw2ljuxprJAEAAGAKU9sAAMDtFZQ1kvcaKpIAAAAwhYokAABwe1QkzaEiCQAA%0AAFOoSAIAALdHRdIcEkkAAOD2SCTNYWobAAAAplCRBAAAoCBpChVJAAAAmEJFEgAAuD3WSJpDRRIA%0AAACmUJEEAABuj4qkOVQkAQAAYAoVSQAA4PaoSJpDIgkAAEAeaYrLEsmwsLBcZ//79u1zcjQAAADI%0AK5clkt27d3fVrQEAABwwtW2OyxLJCRMmuOrWAAAAyAeskQQAAG6PiqQ5BSKRzMzM1PTp07VixQqd%0AOnVKaWlpDucvX77sosgAAABwJwUikZw0aZLeeecdjRgxQuPHj9e4ceN04sQJrV69Wq+++qqrw8Nd%0AtmL5+1rxwTL98vPPkqQqVavpuRcGqfnDLex9fvrxR82Y9k/t3bNbWVlZqlK1mv75xgwFh4RIkk6f%0AOqU3/jVF8fv2Ki0tTQ81f1h/fWW8Svn7u+SZAHfVpGopPd+umkLL2RRUwltR83bq82/O2s/7F7fq%0Ale619UjN0rIV9dLOo5c0fsW3On7hpr1Pn4cqqHujcqpTzqbi3l6qNXKtriWnO9ynTjmbXuleW3Ur%0AlFRWlqF18b9o0kffKSk18649K+5tVCTNKRAbksfGxmr+/PkaNWqUChUqpKeeekrvvPOOXn31Ve3Y%0AscPV4eEuCwgM0osvjdL7Kz7S+ys+UuMmTfXikME6duyopFtJYv/I3qpUqbLeWbxE/1n5iQY+P0iF%0ArVZJUlJSkp4fOEAWi0XzF76rd5cuU3p6uoYOfl5ZWVmufDTA7RQt7KlDZxI1fsW3OZ5f8FwTlfcv%0Aqqh5O9Vh8maduZykZcMekndhT3ufIoULafOhc5r9+Q85jhFoK6Llwx7SiQs31XXqFvV9a5uqBxfX%0A9Mj6TnkmAP9TICqSCQkJCg0NlSQVK1ZMiYmJkqQuXbpo/PjxrgwNLtCyVWuHz0NffEkrli/Tt9/E%0Aq2rVapo1c7qaP/KIXho12t6nbLly9j/H79+nX37+WR98uFrFihWTJP3t7zF6uFlj7dq5Q03Dm92d%0ABwGgTYfOa9Oh8zmeqxTgowaV/dT6tS/1w9nrkqRXln+jb6Z0UveGZbVs20lJ0oJNP0qSwqvlPKPQ%0Atk6g0jOzNO6Db2QYt9rGffCtvnillSqWPqQTv6puAndCRdKcAlGRLFu2rM6evTXVUbVqVX3xxReS%0ApN27d8v6/6tMcE+ZmZn6bN1aJScnqW7dMGVlZem/WzarQoWKej46Si0fDlefXk9q45cb7NekpaXJ%0AYrGocOHC9rbCVqs8PDy0f99eVzwGgBxYC92qOqam/2/6OcuQ0jKz1KhKqVyPU9jLU+mZWfYkUpJS%0A0m6NmZdx4OYsTjzuYwUikfzLX/6iL7/8UpL04osvavz48apWrZqefvppDRgw4HevTU1N1bVr1xyO%0A1NTUuxE2nOjoD0fUtGGYGoWF6h9/m6DpM99SlapVdfnSJSUlJWnhgvl6qPnDevvfC9W6TTuNeHGI%0A9uzeJUl6sG49eXt7a8Yb/1RycrKSkpI07V9TlZWVpQsXLrj4yQDcdizhuk5fStJfH60tm7eXvDwt%0AGty+mgJtRRRgy30R4esjF1Tat4ieb1tVXp4W2by99NdHa0lSnsYBkHcFYmr79ddft//5iSeeUNmy%0AZbVt2zZVrVpV3bp1+91rY2JiNGnSJIe2ceMn6P9eneiMUHGXVKxYSSs+Wq3r169pw/ovNP6VMVqw%0AeKmK+xaXJLVq1UaR/fpLkh6oWVPfxO/Tfz5YroaNGsvPz0//nPam/vHaRL0fu0QeHh7q2Kmzataq%0ALU+PAvHfTgAkZWQZGvjvnfpX3/o6+EZnZWRmaev3F7TxQEKexvnh7HW99O4+vfp4Hf310VrKzDK0%0AaPNPOp+Yoqws448HAMTUtlkFIpH8raZNm6pp06a56jt27FiNGDHCoc3w5L9A73VehQurfIUKkqTa%0AdUJ18MB3il36nsa+8n8qVKiQKlep4tC/UuUqiv/VtHWzh5prbdwGXblyWZ6eheTr66vWjzykMhFl%0A7+pzAPh9351OVIeYTSpepJC8Cnno8o00rXn5EX1z6mqexlm954xW7zkj/+JWJaVlyDCk6DZVdepi%0AknMCByCpgExtS9KSJUv00EMPKSQkRCdP3lpgPWPGDH388ce/e53VapWvr6/DwbrK+49hGEpPS5NX%0A4cKqXSdUJ04cdzh/8uQJBYeUyXZdyZJ+8vX11c4d23X58qVsL/IAKBiup2To8o00VSrtowcrlNQX%0A357944tycPF6qpJSM9WtQRmlpmfqv9+znAW5Y7FYnHbczwpEIjl37lyNGDFCnTp10tWrV5WZeWuR%0AdIkSJTRjxgzXBoe7buaMadq3d49+/vmMjv5wRLPenK49u3epU5eukqR+z0Tp888+00f/WaFTJ09q%0AWexSfbV5k3r0eso+xupVH+nbb+J1+tQpfbrmY708Yrj6Pt1fFStVdtVjAW6pqNVTtcraVKusTZJU%0ArlRR1SprU0hJb0lS57AQhVfzV/lSRdX+wSC9P+whff7NWX11+H8JYGlfq2qVtaliaR9J0gMhvqpV%0A1qYSRb3sffq3qKQ65WyqFOCjfo9U0t97PqjXPz6Ubb9JAPnLYhiGyxeQ1KpVS5MnT1b37t1VvHhx%0AffPNN6pcubIOHDigli1b6uLFi3kaLyXDSYHirpgw/hXt2rFDFy6cV7HixVW9eg09ExWt8GYP2fus%0AWvmhFs7/t86dS1DFipX0wpChatW6rf38jGn/0ierVykxMVEhZcroyR69FNmv/33/X4buoOqw1a4O%0AAXkQXs1f/3mpebb2FdtPacSSfRrQsrKeb1dV/sWL6Hxiij7ceVpvfva90jP/96+mEZ0f0IjOD2Qb%0A46X39uk/O05Jkmb0q682tYNU1OqpH8/d0LwNx/TRrtPOezA4xZk53V1276qjPnPa2Mf+FeG0sV2t%0AQCSS3t7e+v7771WhQgWHRPLo0aN68MEHlZycnKfxSCSB+xeJJHD/IpG89xSIqe1KlSopPj4+W/tn%0An32mmjVr3v2AAACAW2GNpDkF4q3tl19+WYMHD1ZKSooMw9CuXbu0bNkyTZ48WQsWLHB1eAAA4D53%0An+d7TlMgEslnnnlGGRkZGj16tJKSktS7d2+VKVNGs2bN0sMPP+zq8AAAAJCDAjG1LUnR0dE6efKk%0Azp8/r4SEBO3atUv79+9X1apVXR0aAAC4zzG1bY5LE8mrV6+qT58+Kl26tEJCQjRz5kz5+fnprbfe%0AUtWqVbVjxw4tXLjQlSECAADgDlw6tf3KK6/oq6++Ur9+/RQXF6eXXnpJcXFxSklJ0bp169SiRQtX%0AhgcAANzEfV44dBqXJpJr167VokWL1LZtWw0aNEhVq1ZV9erV2YQcAADgHuDSRPKXX35RrVq1JEmV%0AK1dWkSJF9Oyzz7oyJAAA4IY8PChJmuHSNZJZWVny8vrfT1x5enrKx8fHhREBAAAgt1xakTQMQ/37%0A95fVapUkpaSk6Pnnn8+WTK5cudIV4QEAADfBGklzXJpI9uvXz+Fz3759XRQJAABwZ/f7Nj3O4tJE%0ActGiRa68PQAAAP6EAvHLNgAAAK5EQdKcAvPLNgAAALi3UJEEAABujzWS5lCRBAAAKEC++uorde3a%0AVSEhIbJYLFq9erXD+Tv9pvc///lPe5+WLVtmO9+rVy+Hca5cuaLIyEjZbDbZbDZFRkbq6tWreYqV%0ARBIAALi9OyVn+XHk1c2bN1W3bl3Nnj07x/Nnz551OBYuXCiLxaLHH3/coV90dLRDv3nz5jmc7927%0At+Lj4xUXF6e4uDjFx8crMjIyT7EytQ0AAFCAREREKCIi4o7ng4KCHD5//PHHatWqlSpXruzQXrRo%0A0Wx9bzt8+LDi4uK0Y8cONWnSRJI0f/58hYeH68iRI6pRo0auYqUiCQAA3J7F4rwjNTVV165dczhS%0AU1PzJe5z585p7dq1ioqKynYuNjZW/v7+ql27tkaNGqXr16/bz23fvl02m82eREpS06ZNZbPZtG3b%0Atlzfn0QSAAC4PWdObcfExNjXId4+YmJi8iXud999V8WLF9djjz3m0N6nTx8tW7ZMmzdv1vjx4/XR%0ARx859ElISFBAQEC28QICApSQkJDr+zO1DQAA4ERjx47ViBEjHNpu/zz0n7Vw4UL16dNHRYoUcWiP%0Ajo62/7lOnTqqVq2aGjZsqH379ql+/fqScn5T3TCMPK3rJJEEAABuz5m7/1it1nxLHH/tv//9r44c%0AOaIPPvjgD/vWr19fXl5eOnr0qOrXr6+goCCdO3cuW78LFy4oMDAw1zEwtQ0AAHAPWrBggRo0aKC6%0Adev+Yd+DBw8qPT1dwcHBkqTw8HAlJiZq165d9j47d+5UYmKimjVrlusYqEgCAAC3V5A2JL9x44aO%0AHTtm/3z8+HHFx8fLz89P5cuXlyRdu3ZN//nPf/TGG29ku/7HH39UbGysOnXqJH9/fx06dEgjR45U%0AWFiYHnroIUlSzZo11bFjR0VHR9u3BRo4cKC6dOmS6ze2JSqSAAAABcqePXsUFhamsLAwSdKIESMU%0AFhamV1991d5n+fLlMgxDTz31VLbrCxcurC+//FIdOnRQjRo1NGzYMLVv314bNmyQp6envV9sbKxC%0AQ0PVvn17tW/fXg8++KCWLFmSp1gthmEYJp+zwErJcHUEAJyl6rDVrg4BgJOcmdPdZfdu+PdNTht7%0Az/+1ctrYrkZFEgAAAKawRhIAALi9grRG8l5CRRIAAACmUJEEAABuj4KkOSSSAADA7TG1bQ5T2wAA%0AADCFiiQAAHB7FCTNoSIJAAAAU6hIAgAAt8caSXOoSAIAAMAUKpIAAMDtUZA0h4okAAAATKEiCQAA%0A3B5rJM0hkQQAAG6PPNIcprYBAABgChVJAADg9pjaNoeKJAAAAEyhIgkAANweFUlzqEgCAADAFCqS%0AAADA7VGQNIeKJAAAAEyhIgkAANweayTNIZEEAABujzzSHKa2AQAAYAoVSQAA4PaY2jaHiiQAAABM%0AoSIJAADcHgVJc6hIAgAAwBQqkgAAwO15UJI0hYokAAAATKEiCQAA3B4FSXNIJAEAgNtj+x9zmNoG%0AAACAKVQkAQCA2/OgIGkKFUkAAACYQkUSAAC4PdZImkNFEgAAAKZQkQQAAG6PgqQ5VCQBAABgChVJ%0AAADg9iyiJGkGiSQAAHB7bP9jDlPbAAAAMIWKJAAAcHts/2MOFUkAAACYQkUSAAC4PQqS5lCRBAAA%0AgClUJAEAgNvzoCRpChVJAAAAmPKnE8nMzEzFx8frypUr+REPAADAXWexOO/Iq6+++kpdu3ZVSEiI%0ALBaLVq9e7XC+f//+slgsDkfTpk0d+qSmpmro0KHy9/eXj4+PunXrpjNnzjj0uXLliiIjI2Wz2WSz%0A2RQZGamrV6/mKdY8J5LDhw/XggULJN1KIlu0aKH69eurXLly2rx5c16HAwAAcLnfJmb5eeTVzZs3%0AVbduXc2ePfuOfTp27KizZ8/aj3Xr1jmcHz58uFatWqXly5dr69atunHjhrp06aLMzEx7n969eys+%0APl5xcXGKi4tTfHy8IiMj8xRrntdIfvjhh+rbt68kac2aNTp+/Li+//57vffeexo3bpy+/vrrvA4J%0AAABw30pNTVVqaqpDm9VqldVqzbF/RESEIiIifndMq9WqoKCgHM8lJiZqwYIFWrJkidq2bStJWrp0%0AqcqVK6cNGzaoQ4cOOnz4sOLi4rRjxw41adJEkjR//nyFh4fryJEjqlGjRq6eLc8VyYsXL9oDX7du%0AnZ588klVr15dUVFR+u677/I6HAAAgMs5c2o7JibGPn18+4iJiflT8W7evFkBAQGqXr26oqOjdf78%0Aefu5vXv3Kj09Xe3bt7e3hYSEqE6dOtq2bZskafv27bLZbPYkUpKaNm0qm81m75MbeU4kAwMDdejQ%0AIWVmZiouLs6e6SYlJcnT0zOvwwEAANzXxo4dq8TERIdj7NixpseLiIhQbGysNm7cqDfeeEO7d+9W%0A69at7VXPhIQEFS5cWCVLlnS4LjAwUAkJCfY+AQEB2cYOCAiw98mNPE9tP/PMM+rRo4eCg4NlsVjU%0Arl07SdLOnTv1wAMP5HU4AAAAl3Pm9j+/N41tRs+ePe1/rlOnjho2bKgKFSpo7dq1euyxx+54nWEY%0ADms2c1q/+ds+fyTPieTEiRNVp04dnT59Wk8++aT9i/H09NRf//rXvA4HAACAPyE4OFgVKlTQ0aNH%0AJUlBQUFKS0vTlStXHKqS58+fV7Nmzex9zp07l22sCxcuKDAwMNf3NrUh+RNPPJGtrV+/fmaGAgAA%0AcLl7eTvyS5cu6fTp0woODpYkNWjQQF5eXlq/fr169OghSTp79qwOHDigqVOnSpLCw8OVmJioXbt2%0AqXHjxpJuzS4nJibak83cyFUiOXPmzFwPOGzYsFz3BQAAgKMbN27o2LFj9s/Hjx9XfHy8/Pz85Ofn%0Ap4kTJ+rxxx9XcHCwTpw4oVdeeUX+/v76y1/+Ikmy2WyKiorSyJEjVapUKfn5+WnUqFEKDQ21v9tS%0As2ZNdezYUdHR0Zo3b54kaeDAgerSpUuu39iWcplITp8+PVeDWSwWEkkAAHDPMbPfo7Ps2bNHrVq1%0Asn8eMWKEpFuzv3PnztV3332n9957T1evXlVwcLBatWqlDz74QMWLF7dfM336dBUqVEg9evRQcnKy%0A2rRpo8WLFzu8GB0bG6thw4bZ3+7u1q3b7+5dmROLYRjGn3nYgiglw9URAHCWqsNWuzoEAE5yZk53%0Al927z5J4p40dG1nPaWO7mumfSExLS9ORI0eUkUHWBgAA4I7ynEgmJSUpKipKRYsWVe3atXXq1ClJ%0At9ZGvv766/keIAAAgLMVpJ9IvJfkOZEcO3asvvnmG23evFlFihSxt7dt21YffPBBvgYHAACAgivP%0A2/+sXr1aH3zwgZo2beqQZdeqVUs//vhjvgYHAABwN9znhUOnyXNF8sKFCzn+pM7Nmzfv+/ItAAAA%0A/ifPiWSjRo20du1a++fbyeP8+fMVHh6ef5EBAADcJayRNCfPU9sxMTHq2LGjDh06pIyMDL355ps6%0AePCgtm/fri1btjgjRgAAABRAea5INmvWTF9//bWSkpJUpUoVffHFFwoMDNT27dvVoEEDZ8QIAADg%0AVB4W5x33M1O/tR0aGqp33303v2MBAABwift9CtpZTCWSmZmZWrVqlQ4fPiyLxaKaNWvq0UcfVaFC%0ApoYDAADAPSjPmd+BAwf06KOPKiEhwf6j3j/88INKly6tTz75RKGhofkeJAAAgDNRjzQnz2skn332%0AWdWuXVtnzpzRvn37tG/fPp0+fVoPPvigBg4c6IwYAQAAUADluSL5zTffaM+ePSpZsqS9rWTJkvrH%0AP/6hRo0a5WtwAAAAd4MHayRNyXNFskaNGjp37ly29vPnz6tq1ar5EhQAAAAKvlxVJK9du2b/8+TJ%0AkzVs2DBNnDhRTZs2lSTt2LFDf/vb3zRlyhTnRAkAAOBEFCTNyVUiWaJECYfX4g3DUI8ePexthmFI%0Akrp27arMzEwnhAkAAICCJleJ5KZNm5wdBwAAgMuwj6Q5uUokW7Ro4ew4AAAAcI8xvYN4UlKSTp06%0ApbS0NIf2Bx988E8HBQAAcDdRkDQnz4nkhQsX9Mwzz+izzz7L8TxrJAEAwL2G7X/MyfP2P8OHD9eV%0AK1e0Y8cOeXt7Ky4uTu+++66qVaumTz75xBkxAgAAoADKc0Vy48aN+vjjj9WoUSN5eHioQoUKateu%0AnXx9fRUTE6POnTs7I04AAACnoSBpTp4rkjdv3lRAQIAkyc/PTxcuXJAkhYaGat++ffkbHQAAAAos%0AU79sc+TIEUlSvXr1NG/ePP388896++23FRwcnO8BAgAAOJvFYnHacT/L89T28OHDdfbsWUnShAkT%0A1KFDB8XGxqpw4cJavHhxfscHAACAAirPiWSfPn3sfw4LC9OJEyf0/fffq3z58vL398/X4Mwq2WiI%0Aq0MA4CTrV7zm6hAA3IfyPEULSX9iH8nbihYtqvr16+dHLAAAALiH5CqRHDFiRK4HnDZtmulgAAAA%0AXOF+X8voLLlKJPfv35+rwfg/AgAAuBd5kMKYkqtEctOmTc6OAwAAAPeYP71GEgAA4F5HRdIcXlIC%0AAACAKVQkAQCA2+M9D3OoSAIAAMAUKpIAAMDtsUbSHFMVySVLluihhx5SSEiITp48KUmaMWOGPv74%0A43wNDgAAAAVXnhPJuXPnasSIEerUqZOuXr2qzMxMSVKJEiU0Y8aM/I4PAADA6SwW5x33szwnkrNm%0AzdL8+fM1btw4eXp62tsbNmyo7777Ll+DAwAAuBs8LBanHfezPCeSx48fV1hYWLZ2q9Wqmzdv5ktQ%0AAAAAKPjynEhWqlRJ8fHx2do/++wz1apVKz9iAgAAuKs8nHjcz/L81vbLL7+swYMHKyUlRYZhaNeu%0AXVq2bJliYmL0zjvvOCNGAAAAFEB5TiSfeeYZZWRkaPTo0UpKSlLv3r1VpkwZvfnmm+rVq5czYgQA%0AAHCq+3wpo9OY2kcyOjpa0dHRunjxorKyshQQEJDfcQEAAKCA+1Mbkvv7++dXHAAAAC5zv79d7Sx5%0ATiQrVar0u79H+dNPP/2pgAAAAHBvyHMiOXz4cIfP6enp2r9/v+Li4vTyyy/nV1wAAAB3DQVJc/Kc%0ASL744os5tr/11lvas2fPnw4IAADgbuO3ts3Jt+2NIiIi9NFHH+XXcAAAAG7pq6++UteuXRUSEiKL%0AxaLVq1fbz6Wnp2vMmDEKDQ2Vj4+PQkJC9PTTT+uXX35xGKNly5ayWCwOx29317ly5YoiIyNls9lk%0As9kUGRmpq1ev5inWfEskP/zwQ/n5+eXXcAAAAHdNQfqJxJs3b6pu3bqaPXt2tnNJSUnat2+fxo8f%0Ar3379mnlypX64Ycf1K1bt2x9o6OjdfbsWfsxb948h/O9e/dWfHy84uLiFBcXp/j4eEVGRuYp1jxP%0AbYeFhTm8bGMYhhISEnThwgXNmTMnr8MBAADgVyIiIhQREZHjOZvNpvXr1zu0zZo1S40bN9apU6dU%0Avnx5e3vRokUVFBSU4ziHDx9WXFycduzYoSZNmkiS5s+fr/DwcB05ckQ1atTIVax5TiS7d+/u8NnD%0Aw0OlS5dWy5Yt9cADD+R1OAAAAJdz5ss2qampSk1NdWizWq2yWq35Mn5iYqIsFotKlCjh0B4bG6ul%0AS5cqMDBQERERmjBhgooXLy5J2r59u2w2mz2JlKSmTZvKZrNp27ZtzkkkMzIyVLFiRXXo0OGOGS4A%0AAAD+JyYmRpMmTXJomzBhgiZOnPinx05JSdFf//pX9e7dW76+vvb2Pn36qFKlSgoKCtKBAwc0duxY%0AffPNN/ZqZkJCQo4/KBMQEKCEhIRc3z9PiWShQoX0wgsv6PDhw3m5DAAAoEBz5lvbo8eO1YgRIxza%0A8qMamZ6erl69eikrKyvb8sLo6Gj7n+vUqaNq1aqpYcOG2rdvn+rXry9JOe4LbhjG7+4X/lt5ftmm%0ASZMm2r9/f14vAwAAcEtWq1W+vr4Ox59NJNPT09WjRw8dP35c69evd6hG5qR+/fry8vLS0aNHJUlB%0AQUE6d+5ctn4XLlxQYGBgruPI8xrJQYMGaeTIkTpz5owaNGggHx8fh/MPPvhgXocEAABwKYvunY0k%0AbyeRR48e1aZNm1SqVKk/vObgwYNKT09XcHCwJCk8PFyJiYnatWuXGjduLEnauXOnEhMT1axZs1zH%0AkutEcsCAAZoxY4Z69uwpSRo2bJj9nMVisZdCMzMzc31zAACAgqAgbUh+48YNHTt2zP75+PHjio+P%0Al5+fn0JCQvTEE09o3759+vTTT5WZmWlf0+jn56fChQvrxx9/VGxsrDp16iR/f38dOnRII0eOVFhY%0AmB566CFJUs2aNdWxY0dFR0fbtwUaOHCgunTpkusXbSTJYhiGkZuOnp6eOnv2rJKTk3+3X4UKFXJ9%0Ac2fxDhvi6hAAOMn6Fa+5OgQATtK8WkmX3fv1jT86bey/tq6Sp/6bN29Wq1atsrX369dPEydOVKVK%0AlXK8btOmTWrZsqVOnz6tvn376sCBA7px44bKlSunzp07a8KECQ57fl++fFnDhg3TJ598Iknq1q2b%0AZs+ene3t79+T64rk7XyzICSKAAAA+akgVSRbtmyp36vz/VENsFy5ctqyZcsf3sfPz09Lly7Nc3y/%0AlqeXbfLyFg8AAADub3l62aZ69ep/mExevnz5TwUEAABwt1EsMydPieSkSZNks9mcFQsAAADuIXlK%0AJHv16pXjLugAAAD3soK0RvJekus1kpR8AQAA8Gt5fmsbAADgfkO9zJxcJ5JZWVnOjAMAAMBlPMgk%0ATcnzb20DAAAAkonf2gYAALjf8LKNOVQkAQAAYAoVSQAA4PZYImkOFUkAAACYQkUSAAC4PQ9RkjSD%0AiiQAAABMoSIJAADcHmskzSGRBAAAbo/tf8xhahsAAACmUJEEAABuj59INIeKJAAAAEyhIgkAANwe%0ABUlzqEgCAADAFCqSAADA7bFG0hwqkgAAADCFiiQAAHB7FCTNIZEEAABujylac/jeAAAAYAoVSQAA%0A4PYszG2bQkUSAAAAplCRBAAAbo96pDlUJAEAAGAKFUkAAOD22JDcHCqSAAAAMIWKJAAAcHvUI80h%0AkQQAAG6PmW1zmNoGAACAKVQkAQCA22NDcnOoSAIAAMAUKpIAAMDtUVkzh+8NAAAAplCRBAAAbo81%0AkuZQkQQAAIApVCQBAIDbox5pDhVJAAAAmEJFEgAAuD3WSJpDIgkAANweU7Tm8L0BAADAFCqSAADA%0A7TG1bQ4VSQAAgALkq6++UteuXRUSEiKLxaLVq1c7nDcMQxMnTlRISIi8vb3VsmVLHTx40KFPamqq%0Ahg4dKn9/f/n4+Khbt246c+aMQ58rV64oMjJSNptNNptNkZGRunr1ap5iJZEEAABuz+LEI69u3ryp%0AunXravbs2Tmenzp1qqZNm6bZs2dr9+7dCgoKUrt27XT9+nV7n+HDh2vVqlVavny5tm7dqhs3bqhL%0Aly7KzMy09+ndu7fi4+MVFxenuLg4xcfHKzIyMk+xWgzDMEw8Y4HmHTbE1SEAcJL1K15zdQgAnKR5%0AtZIuu/fqbxOcNnb3B4NMX2uxWLRq1Sp1795d0q1qZEhIiIYPH64xY8ZIulV9DAwM1JQpU/Tcc88p%0AMTFRpUuX1pIlS9SzZ09J0i+//KJy5cpp3bp16tChgw4fPqxatWppx44datKkiSRpx44dCg8P1/ff%0Af68aNWrkKj4qkgAAwO1ZLM47UlNTde3aNYcjNTXVVJzHjx9XQkKC2rdvb2+zWq1q0aKFtm3bJkna%0Au3ev0tPTHfqEhISoTp069j7bt2+XzWazJ5GS1LRpU9lsNnuf3CCRBAAAcKKYmBj7OsTbR0xMjKmx%0AEhJuVU4DAwMd2gMDA+3nEhISVLhwYZUsWfJ3+wQEBGQbPyAgwN4nN3hrGwAAuD0PJ/5I4tixYzVi%0AxAiHNqvV+qfG/O1b5oZh/OGb57/tk1P/3Izza1QkAQCA23Pm1LbVapWvr6/DYTaRDAq6td7yt1XD%0A8+fP26uUQUFBSktL05UrV363z7lz57KNf+HChWzVzt9DIgkAAHCPqFSpkoKCgrR+/Xp7W1pamrZs%0A2aJmzZpJkho0aCAvLy+HPmfPntWBAwfsfcLDw5WYmKhdu3bZ++zcuVOJiYn2PrnB1DYAAHB7FidO%0AbefVjRs3dOzYMfvn48ePKz4+Xn5+fipfvryGDx+uyZMnq1q1aqpWrZomT56sokWLqnfv3pIkm82m%0AqKgojRw5UqVKlZKfn59GjRql0NBQtW3bVpJUs2ZNdezYUdHR0Zo3b54kaeDAgerSpUuu39iWSCQB%0AAAAKlD179qhVq1b2z7fXV/br10+LFy/W6NGjlZycrEGDBunKlStq0qSJvvjiCxUvXtx+zfTp01Wo%0AUCH16NFDycnJatOmjRYvXixPT097n9jYWA0bNsz+dne3bt3uuHflnbCPJIB7CvtIAvcvV+4jue7g%0AeaeN3al29rej7xeskQQAAIApTG0DAAC358ztf+5nVCQBAABgChVJAADg9vKwBzd+hUQSAAC4PRJJ%0Ac5jaBgAAgClUJAEAgNsrSBuS30uoSAIAAMAUKpIAAMDteVCQNIWKJAAAAEyhIgkAANweayTNoSIJ%0AAAAAU6hIAgAAt8c+kuYUmIrkf//7X/Xt21fh4eH6+eefJUlLlizR1q1bXRwZAAC431mc+L/7WYFI%0AJD/66CN16NBB3t7e2r9/v1JTUyVJ169f1+TJk10cHQAAAHJSIBLJv//973r77bc1f/58eXl52dub%0ANWumffv2uTAyAADgDjwszjvuZwUikTxy5IgeeeSRbO2+vr66evXq3Q8IAAAAf6hAJJLBwcE6duxY%0AtvatW7eqcuXKLogIAAC4E9ZImlMgEsnnnntOL774onbu3CmLxaJffvlFsbGxGjVqlAYNGuTq8AAA%0AAJCDArH9z+jRo5WYmKhWrVopJSVFjzzyiKxWq0aNGqUhQ4a4Ojw42agB7dW9dV1Vrxio5NR07fzm%0AJ41782MdPXne3mfcc530ZIf6KhtUUmnpmdp/+JQmzl6j3QdO2vt8Pv9FPdKwmsPY//l8r57+66Js%0A9yzsVUhfLRmlujXKqknPGH37w8/Oe0AAdpmZGfr4/Xe0c/PnSrxyWbaSpfRQ287q0vMZeXjcqm2k%0AJCfpo8VztH/HFt24fk3+AUFq062HWnV6XJJ043qiPo6dr4P7d+nKxXMq5ltCYU0fUfe+z6moTzFX%0APh7uYWz/Y06BSCTT0tL0j3/8Q+PGjdOhQ4eUlZWlWrVqqVixYrp48aL8/f1dHSKc6OH6VfX2B19p%0A78GTKlTIUxMHd9Wnc4co7LG/KyklTZJ07OR5vTTlPzp+5qK8rV4a2re11swZojqPTtLFKzfsYy34%0A6Gu9NvdT++fk1PQc7zl5+KM6eyFRdWuUde7DAXDw2YdLtOWzVRrw0qsqU76SThz9Xgvf/Lu8ixZT%0Au0d7SpKWz5+hI9/t07MjJ8o/MFgH9+/S0jn/VAm/0gpr+oiuXrqoq5cvqseAoQopX0mXzidoyVtT%0AdPXSRQ16JcbFTwi4lwIxtd2jRw9lZWWpaNGiatiwoRo3bqxixYrp3LlzatmypavDg5M9OmSOlq7Z%0AqcM/Jei7H37WcxOXqnywn8JqlbP3+SBujzbtPKITP1/S4Z8SNOaNlbIV91adaiEOYyWnpOncpev2%0A49qNlGz3a/9QLbVpWlNjp69y+rMBcPTj9wdUr8kjqtvoIfkHhqhh89aqHdZYJ44ddujTrHUnPfBg%0AA/kHhqhFx+4qV6mqThy91adsxSoa/MrrqtfkYQUEl1XNug31l6ef1ze7tiozM8NVj4Z7nMWJx/2s%0AQCSSZ8+eVVRUVLa2li1b6oEHHnBRVHAV32JFJElXEpNyPO9VyFNRjz2kq9eT9N1vpqR7dmqo0xtf%0A194Pxynmpb+oWFGrw/kAv+KaM/4pRY1/T0nJac55AAB3VK1WXR3+ZrcSfj4lSTr901EdO/SNHmzY%0AzKFP/K7/6srF8zIMQ99/u1cJv5xWnfpN7jhu8s0bKlLUR56eBWKiDfcgD4vFacf9rED8jVu3bp0e%0AeeQRvfTSS5o+fbp+/vlntW7dWnXr1tXy5ct/99rU1FT7Bua3GVmZsnh4OjNkONGUkY/r633HdOjH%0Asw7tEQ/X0XuvP6OiRbyUcPGaujw/W5eu3rSfX75ut078cknnLl5T7aoh+tvQrgqtXkZdXpht7/Pv%0Av/XV/A+3at+hUyof7HfXngnALRFPRCr55g393/M95eHhoaysLP0l8nk1adHe3qf3cyP07qwYjerf%0ATZ6enrJYPNRv2CuqVrtejmPeuJaoNcsXqUVE97vzEADsCkQiWapUKX3++edq3ry5JGnt2rWqX7++%0AYmNj7Yuv7yQmJkaTJk1yaPMMbCSv4MZOixfOM/2vPRRaLURtnpme7dyW3T+oSa8Y+Zcopmcea6al%0AUwfokch/6cL/XyO5aNU2e99DP57VsVPnte39Mar3QFnFf39Gg55qIV+fIvrnwi/u2vMAcLTrqw3a%0AvjlO0aP+pjIVKunUT0e1fP50lSjlr4fadJYkbVizQj8eOaCh4/+pUgFB+uFAvJbO/adK+JVSrXqO%0A/2xPTrqpNyeNUEj5iur21LOueCTcJ+7vuqHzFIipbUkqW7as1q9fr/fff1+NGzfWsmXL5On5x1XF%0AsWPHKjEx0eEoFNjgLkSM/DZtzJPq0iJUHaJn6ufzV7OdT0pJ00+nL2rXdyf0wqT3lZGZpX5/aZZ9%0AoP9v/+HTSkvPUNXyAZKklo2qq3FoJSXunKHru9/UwU8mSJK+jh2t+X+LdMozAXD0n0Wz1OmJp9Wk%0ARTuVrVhVzVpHqN2jvbTuP+9JktJSU7Tyvbnq+eyLqtfkYZWrVE1tuj6pxg+30ecr33cYKznppqa/%0AOlzWIt4aMm6KChUqELURwK247G9dyZIlZclh3UBSUpLWrFmjUqVK2dsuX758x3GsVqusVsd1cExr%0A33umj3lS3VrXVfvoN3Xyl0u5usYii6xed/5/4VpVglXYq5DOXkyUJI2c+qEmvvW/N7qDS9v06dwh%0AivzrIu3+7sSfih9A7qSlpsjym9+M8/DwlJGVJUnKzMxUZkZGtnVlHh6eyjKy7J+Tk25q2vgX5eXl%0ApaHj/yWvwo7/HgDyjJKkKS5LJGfMmOGqW6OAmTG2h3pGNNSTL/1bN26mKLBUcUlS4o0UpaSmq2iR%0AwhrzbAet3fKdEi4mys/mo4E9HlGZwBJauf7Wb7FXKuuvXp0a6vOth3Txyg3VrBKk1196TPsPn9b2%0A+J8kSacTrjjc90bSrbW1P52+kGMFFED+q9u4udZ+sFh+pYNUpnwlnfrxB32xepmat+siSfIu6qMa%0AdcK0YuFseRW2qlRAsI4c2KdtGz9Tz2eHSbqdRA5TWmqKokdNVEryTaUk31ovXdy3hDxyMZsFIH+4%0ALJHs16+fq26NAua5Hrd+Z339O8Md2qNfXaKla3YqMytLNSoGqm/XJipVwkeXE5O05+BJtR0wXYd/%0ASpAkpadnqFXjGhr8VCsVK1pYZxKuKm7rAf1j3mfKyjLu9iMBuIPez43U6qX/1tI5/9T1xCsq4eev%0AFhHd1a3X/3bueG7M3/XRu3M0/18TdfPGNZUKCNJfIp9Ty4jHJEknj32vn44clCSNjX7CYfwpC1bK%0AP9BxWzAgN+73nzJ0FothGAXq37LJyclKT3fcRNrX1zdPY3iH8Ws4wP1q/YrXXB0CACdpXq2ky+69%0A88dEp43dpIrNaWO7WoF42ebmzZsaMmSIAgICVKxYMZUsWdLhAAAAcCaLxXnH/axAJJKjR4/Wxo0b%0ANWfOHFmtVr3zzjuaNGmSQkJC9N5777k6PAAAcJ/jl23MKRB7JaxZs0bvvfeeWrZsqQEDBujhhx9W%0A1apVVaFCBcXGxqpPnz6uDhEAAAC/USAqkpcvX1alSpUk3VoPeXu7n+bNm+urr75yZWgAAMAdUJI0%0ApUAkkpUrV9aJEyckSbVq1dKKFSsk3apUlihRwnWBAQAA4I5cmkj+9NNPysrK0jPPPKNvvvlG0q1f%0Aqrm9VvKll17Syy+/7MoQAQCAG7A48X/3M5eukaxWrZrOnj2rl156SZLUs2dPzZw5U99//7327Nmj%0AKlWqqG7duq4MEQAAAHfg0orkb7ewXLdunW7evKny5cvrscceI4kEAAB3Bdv/mFMg1kgCAADg3uPS%0AqW2LxSLLb1L1334GAABwNrIPc1yaSBqGof79+8tqtUqSUlJS9Pzzz8vHx8eh38qVK10RHgAAcBdk%0Akqa4NJHs16+fw+e+ffu6KBIAAADklUsTyUWLFrny9gAAAJJ032/T4yy8bAMAAABTCsRvbQMAALgS%0A7/qaQ0USAAAAplCRBAAAbo+CpDlUJAEAAAqIihUr2vfZ/vUxePBgSVL//v2znWvatKnDGKmpqRo6%0AdKj8/f3l4+Ojbt266cyZM06Jl0QSAADA4sQjD3bv3q2zZ8/aj/Xr10uSnnzySXufjh07OvRZt26d%0AwxjDhw/XqlWrtHz5cm3dulU3btxQly5dlJmZmbdgcoGpbQAA4PYKyvY/pUuXdvj8+uuvq0qVKmrR%0AooW9zWq1KigoKMfrExMTtWDBAi1ZskRt27aVJC1dulTlypXThg0b1KFDh3yNl4okAACAE6Wmpura%0AtWsOR2pq6h9el5aWpqVLl2rAgAEOPyG9efNmBQQEqHr16oqOjtb58+ft5/bu3av09HS1b9/e3hYS%0AEqI6depo27Zt+ftgIpEEAACQxeK8IyYmRjabzeGIiYn5w5hWr16tq1evqn///va2iIgIxcbGauPG%0AjXrjjTe0e/dutW7d2p6YJiQkqHDhwipZsqTDWIGBgUpISMjX70xiahsAAMCpxo4dqxEjRji0Wa3W%0AP7xuwYIFioiIUEhIiL2tZ8+e9j/XqVNHDRs2VIUKFbR27Vo99thjdxzLMAyHqmZ+IZEEAABuz5kr%0AJK1Wa64Sx187efKkNmzYoJUrV/5uv+DgYFWoUEFHjx6VJAUFBSktLU1XrlxxqEqeP39ezZo1y3vw%0Af4CpbQAAgAJm0aJFCggIUOfOnX+336VLl3T69GkFBwdLkho0aCAvLy/7296SdPbsWR04cMApiSQV%0ASQAAgILx0rYkKSsrS4sWLVK/fv1UqND/UrUbN25o4sSJevzxxxUcHKwTJ07olVdekb+/v/7yl79I%0Akmw2m6KiojRy5EiVKlVKfn5+GjVqlEJDQ+1vcecnEkkAAIACZMOGDTp16pQGDBjg0O7p6anvvvtO%0A7733nq5evarg4GC1atVKH3zwgYoXL27vN336dBUqVEg9evRQcnKy2rRpo8WLF8vT0zPfY7UYhmHk%0A+6gu5h02xNUhAHCS9Stec3UIAJykebWSf9zJSQ7+fNNpY9cu4+O0sV2NNZIAAAAwhaltAADg9pyw%0AM45bIJEEAABujzzSHKa2AQAAYAoVSQAAAEqSplCRBAAAgClUJAEAgNuzUJI0hYokAAAATKEiCQAA%0A3B7b/5hDRRIAAACmUJEEAABuj4KkOSSSAAAAZJKmMLUNAAAAU6hIAgAAt8f2P+ZQkQQAAIApVCQB%0AAIDbY/sfc6hIAgAAwBQqkgAAwO1RkDSHiiQAAABMoSIJAABASdIUEkkAAOD22P7HHKa2AQAAYAoV%0ASQAA4PbY/sccKpIAAAAwhYokAABwexQkzaEiCQAAAFOoSAIAAFCSNIWKJAAAAEyhIgkAANwe+0ia%0AQyIJAADcHtv/mMPUNgAAAEyhIgkAANweBUlzqEgCAADAFCqSAADA7bFG0hwqkgAAADCFiiQAAACr%0AJE2hIgkAAABTqEgCAAC3xxpJc0gkAQCA2yOPNIepbQAAAJhCRRIAALg9prbNoSIJAAAAU6hIAgAA%0At2dhlaQpVCQBAABgChVJAAAACpKmUJEEAACAKVQkAQCA26MgaQ4VSQAA4PYsFucdeTFx4kRZLBaH%0AIygoyH7eMAxNnDhRISEh8vb2VsuWLXXw4EGHMVJTUzV06FD5+/vLx8dH3bp105kzZ/Lja8qGRBIA%0AAKAAqV27ts6ePWs/vvvuO/u5qVOnatq0aZo9e7Z2796toKAgtWvXTtevX7f3GT58uFatWqXly5dr%0A69atunHjhrp06aLMzMx8j5WpbQAA4PYK0vY/hQoVcqhC3mYYhmbMmKFx48bpsccekyS9++67CgwM%0A1Pvvv6/nnntOiYmJWrBggZYsWaK2bdtKkpYuXapy5cppw4YN6tChQ77GSkUSAADAiVJTU3Xt2jWH%0AIzU19Y79jx49qpCQEFWqVEm9evXSTz/9JEk6fvy4EhIS1L59e3tfq9WqFi1aaNu2bZKkvXv3Kj09%0A3aFPSEiI6tSpY++Tn0gkAQAALM47YmJiZLPZHI6YmJgcw2jSpInee+89ff7555o/f74SEhLUrFkz%0AXbp0SQkJCZKkwMBAh2sCAwPt5xISElS4cGGVLFnyjn3yE1PbAAAATjR27FiNGDHCoc1qtebYNyIi%0Awv7n0NBQhYeHq0qVKnr33XfVtGlTSZLlN2/wGIaRre23ctPHDCqSAADA7TmxICmr1SpfX1+H406J%0A5G/5+PgoNDRUR48eta+b/G1l8fz58/YqZVBQkNLS0nTlypU79slPJJIAAAAFVGpqqg4fPqzg4GBV%0AqlRJQUFBWr9+vf18WlqatmzZombNmkmSGjRoIC8vL4c+Z8+e1YEDB+x98hNT2wAAwO05YdbXlFGj%0ARqlr164qX768zp8/r7///e+6du2a+vXrJ4vFouHDh2vy5MmqVq2aqlWrpsmTJ6to0aLq3bu3JMlm%0AsykqKkojR45UqVKl5Ofnp1GjRik0NNT+Fnd+IpEEAABur6Bs/3PmzBk99dRTunjxokqXLq2mTZtq%0Ax44dqlChgiRp9OjRSk5O1qBBg3TlyhU1adJEX3zxhYoXL24fY/r06SpUqJB69Oih5ORktWnTRosX%0AL5anp2e+x2sxDMPI91FdzDtsiKtDAOAk61e85uoQADhJ82ol/7iTk1y+mf+bdd/m55P/CVxBQUUS%0AAAC4vYIytX2v4WUbAAAAmEIiCQAAAFNIJAEAAGAKayQBAIDbY42kOVQkAQAAYAoVSQAA4PYKyj6S%0A9xoSSQAA4PaY2jaHqW0AAACYQkUSAAC4PQqS5lCRBAAAgClUJAEAAChJmkJFEgAAAKZQkQQAAG6P%0A7X/MoSIJAAAAU6hIAgAAt8c+kuZQkQQAAIApVCQBAIDboyBpDokkAAAAmaQpTG0DAADAFCqSAADA%0A7bH9jzlUJAEAAGAKFUkAAOD22P7HHCqSAAAAMMViGIbh6iAAs1JTUxUTE6OxY8fKarW6OhwA+Yi/%0A30DBRyKJe9q1a9dks9mUmJgoX19fV4cDIB/x9xso+JjaBgAAgCkkkgAAADCFRBIAAACmkEjinma1%0AWjVhwgQW4gP3If5+AwUfL9sAAADAFCqSAAAAMIVEEgAAAKaQSAIAAMAUEkm4nYkTJ6pevXquDgNA%0ALixevFglSpRwdRgA7oBEEgVK//79ZbFYZLFYVKhQIZUvX14vvPCCrly54urQAPwJv/67/evj2LFj%0Arg4NwJ9QyNUBAL/VsWNHLVq0SBkZGTp06JAGDBigq1evatmyZa4ODcCfcPvv9q+VLl3aRdEAyA9U%0AJFHgWK1WBQUFqWzZsmrfvr169uypL774wn5+0aJFqlmzpooUKaIHHnhAc+bMcbh+zJgxql69uooW%0ALarKlStr/PjxSk9Pv9uPAeA3bv/d/vXx5ptvKjQ0VD4+PipXrpwGDRqkGzdu3HGMS5cuqXHjxurW%0ArZtSUlJkGIamTp2qypUry9vbW3Xr1tWHH354F58KcG9UJFGg/fTTT4qLi5OXl5ckaf78+ZowYYJm%0Az56tsLAw7d+/X9HR0fLx8VG/fv0kScWLF9fixYsVEhKi7777TtHR0SpevLhGjx7tykcBkAMPDw/N%0AnDlTFStW1PHjxzVo0CCNHj06238gStKZM2fUvn17NWzYUAsXLlShQoU0btw4rVy5UnPnzlW1atX0%0A1VdfqW/fvipdurRatGjhgicC3IwBFCD9+vUzPD09DR8fH6NIkSKGJEOSMW3aNMMwDKNcuXLG+++/%0A73DNa6+9ZoSHh99xzKlTpxoNGjSwf54wYYJRt25dp8QPIGe//rt9+3jiiSey9VuxYoVRqlQp++dF%0AixYZNpvNOHLkiFG+fHlj6NChRlZWlmEYhnHjxg2jSJEixrZt2xzGiIqKMp566innPhAAwzAMg4ok%0ACpxWrVpp7ty5SkpK0jvvvKMffvhBQ4cO1YULF3T69GlFRUUpOjra3j8jI0M2m83++cMPP9SMGTN0%0A7Ngx3bhxQxkZGfL19XXFowD4ldt/t2/z8fHRpk2bNHnyZB06dEjXrl1TRkaGUlJSdPPmTfn4+EiS%0AkpOT1bx5cz311FN688037dcfOnRIKSkpateuncN90tLSFBYWdnceCnBzJJIocHx8fFS1alVJ0syZ%0AM9WqVStNmjRJQ4YMkXRrertJkyYO13h6ekqSduzYoV69emnSpEnq0KGDbDabli9frjfeeOPuPgSA%0AbH79d1uSTp48qU6dOun555/Xa6+9Jj8/P23dulVRUVEO65qtVqvatm2rtWvX6uWXX1bZsmUlSVlZ%0AWZKktWvXqkyZMg734ve5gbuDRBIF3oQJExQREaEXXnhBZcqU0U8//aQ+ffrk2Pfrr79WhQoVNG7c%0AOHvbyZMn71aoAPJgz549ysjI0BtvvCEPj1vvfq5YsSJbPw8PDy1ZskS9e/dW69attXnzZoWEhKhW%0ArVqyWq06deoU6yEBFyGRRIHXsmVL1a5dW5MnT9bEiRM1bNgw+fr6KiIiQqmpqdqzZ4+uXLmiESNG%0AqGrVqjp16pSWL1+uRo0aae3atVq1apWrHwFADqpUqaKMjAzNmjVLXbt21ddff6233347x76enp6K%0AjY3VU089ZU8mg4KCNGrUKL300kvKyspS8+bNde3aNW3btk3FihWzv4AHwHnY/gf3hBEjRmj+/Pnq%0A0KGD3nnnHS1evFihoaFq0aKFFi9erEqVKkmSHn30Ub300ksaMmSI6tWrp23btmn8+PEujh5ATurV%0Aq6dp06ZpypQpqlOnjmJjYxUTE3PH/oUKFdKyZctUu3ZttW7dWufPn9drr72mV199VTExMapZs6Y6%0AdOigNWvW2P+ZAMC5LIZhGK4OAgAAAPceKpIAAAAwhUQSAAAAppBIAgAAwBQSSQAAAJhCIgkAAABT%0ASCQBAABgCokkAAAATCGRBAAAgCkkkgD+tIkTJ6pevXr2z/3791f37t3vehwnTpyQxWJRfHz8HftU%0ArFhRM2bMyPWYixcvVokSJf50bBaLRatXr/7T4wBAQUIiCdyn+vfvL4vFIovFIi8vL1WuXFmjRo3S%0AzZs3nX7vN998U4sXL85V39wkfwCAgqmQqwMA4DwdO3bUokWLlJ6erv/+97969tlndfPmTc2dOzdb%0A3/T0dHl5eeXLfW02W76MAwAo2KhIAvcxq9WqoKAglStXTr1791afPn3s06u3p6MXLlyoypUry2q1%0AyjAMJSYmauDAgQoICJCvr69at26tb775xmHc119/XYGBgSpevLiioqKUkpLicP63U9tZWVmaMmWK%0AqlatKqvVqvLly+sf//iHJKlSpUqSpLCwMFksFrVs2dJ+3aJFi1SzZk0VKVJEDzzwgObMmeNwn127%0AdiksLExFihRRw4YNtX///jx/R9OmTVNoaKh8fHxUrlw5DRo0SDdu3MjWb/Xq1apevbqKFCmidu3a%0A6fTp0w7n16xZowYNGqhIkSKqXLmyJk2apIyMjBzvmZaWpiFDhig4OFhFihRRxYoVFRMTk+fYAcDV%0AqEgCbsTb21vp6en2z8eOHdOKFSv00UcfydPTU5LUuXNn+fn5ad26dbLZbJo3b57atGmjH374QX5+%0AflqxYoUmTJigt956Sw8//LCWLFmimTNnqnLlyne879ixYzV//nxNnz5dzZs319mzZ/X9999LupUM%0ANm7cWBs2bFDt2rVVuHBhSdL8+fM1YcIEzZ49W2FhYdq/f7+io6Pl4+Ojfv366ebNm+rSpYtat26t%0ApUuX6vjx43rxxRfz/J14eHho5syZqlixoo4fP65BgwZp9OjRDklrUlKS/vGPf+jdd99V4cKFNWjQ%0AIPXq1Utff/21JOnzzz9X3759NXPmTD388MP68ccfNXDgQEnShAkTst1z5syZ+uSTT7RixQqVL19e%0Ap0+fzpaYAsA9wQBwX+rXr5/x6KOP2j/v3LnTKFWqlNGjRw/DMAxjwoQJhpeXl3H+/Hl7ny+//NLw%0A9fU1UlJSHMaqUqWKMW/ePMMwDCM8PNx4/vnnHc43adLEqFu3bo73vnbtmmG1Wo358+fnGOfx48cN%0AScb+/fsd2suVK2e8//77Dm2vvfaaER4ebhiGYcybN8/w8/Mzbt68aT8/d+7cHMf6tQoVKhjTp0+/%0A4/kVK1YYpUqVsn9etGiRIcnYsWOHve3w4cOGJGPnzp2GYRjGww8/bEyePNlhnCVLlhjBwcH2z5KM%0AVatWGYZhGEOHDjVat25tZGVl3TEOALgXUJEE7mOffvqpihUrpoyMDKWnp+vRRx/VrFmz7OcrVKig%0A0qVL2z/v3btXN27cUKlSpRzGSU5O1o8//ihJOnz4sJ5//nmH8+Hh4dq0aVOOMRw+fFipqalq06ZN%0AruO+cOGCTp8+raioKEVHR9vbMzIy7OsvDx8+rLp166po0aIOceTVpk2bNHnyZB06dEjXrl1TRkaG%0AUlJSdPPmTfn4+EiSChUqpIYNG9qveeCBB1SiRAkdPnxYjRs31t69e7V79277dL0kZWZmKiUlRUlJ%0ASQ4xSrem/tu1a6caNWqoY8eO6tKli9q3b5/n2AHA1UgkgftYq1atNHfuXHl5eSkkJCTbyzS3E6Xb%0AsrKyFBwcrM2bN2cby+wWON7e3nm+JisrS9Kt6e0mTZo4nLs9BW8Yhql4fu3kyZPq1KmTnn/+eb32%0A2mvy8/PT1q1bFRUV5bAEQLq1fc9v3W7LysrSpEmT9Nhjj2XrU6RIkWxt9evX1/Hjx/XZZ59pw4YN%0A6tGjh9q2basPP/zwTz8TANxNJJLAfczHx0dVq1bNdf/69esrISFBhQoVUsWKFXPsU7NmTe3YsUNP%0AP/20vW3Hjh13HLNatWry9vbWl19+qWeffTbb+dtrIjMzM+1tgYGBKlOmjH766Sf16dMnx3Fr1aql%0AJUuWKDk52Z6s/l4cOdmzZ48yMjL0xhtvyMPj1ruHK1asyNYvIyNDe/bsUePGjSVJR44c0dWrV/XA%0AAw9IuvW9HTlyJE/fta+vr3r27KmePXvqiSeeUMeOHXX58mX5+fnl6RkAwJVIJAHYtW3bVuHh4ere%0AvbumTJmiGjVq6JdfftG6devUvXt3NWzYUC+++KL69eunhg0bqnnz5oqNjdXBgwfv+LJNkSJFNGbM%0AGI0ePVqFCxfWQw89pAsXLujgwYOKiopSQECAvL29FRcXp7Jly6pIkSKy2WyaOHGihg0bJl9fX0VE%0ARCg1NVV79uzRlStXNGLECPXu3Vvjxo1TVFSU/u///k8nTpzQv/71rzw9b5UqVZSRkaFZs2apa9eu%0A+vrrr/X2229n6+fl5aWhQ4dq5syZ8vLy0pAhQ9S0aVN7Yvnqq6+qS5cuKleunJ588kl5eHjo22+/%0A1Xfffae///3v2cabPn26goODVa9ePXl4eOg///mPgoKC8mXjcwC4m9j+B4CdxWLRunXr9Mgjj2jA%0AgAGqXr26evXqpRMnTigwMFCS1LNnT7366qsaM2aMGjRooJMnT+qFF1743XHHjx+vkSNH6tVXX1XN%0AmjXVs2dPnT9/XtKt9YczZ87UvHnzFBISokcffVSS9Oyzz+qdd97R4sWLFRoaqhYtWmjx4sX27YKK%0AFSumNWvW6NChQwoLC9O4ceM0ZcqUPD1vvXr1NG3aNE2ZMkV16tRRbGxsjtvwFC1aVGPGjFHv3r0V%0AHh4ub29vLV++3H6+Q4cO+vTTT7V+/Xo1atRITZs21bRp01ShQoUc71usWDFNmTJFDRs2VKNGjXTi%0AxAmtW7fOXhUFgHuFxciPhUYAAABwO/znLwAAAEwhkQQAAIApJJIAAAAwhUQSAAAAppBIAgAAwBQS%0ASQAAAJhCIgkAAABTSCQBAABgCokkAAAATCGRBAAAgCkkkgAAADDl/wHrxYpG1XDpUgAAAABJRU5E%0A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0" name="AutoShape 6" descr="data:image/png;base64,iVBORw0KGgoAAAANSUhEUgAAApIAAAIhCAYAAAD91lq9AAAAOXRFWHRTb2Z0d2FyZQBNYXRwbG90%0AbGliIHZlcnNpb24zLjcuMiwgaHR0cHM6Ly9tYXRwbG90bGliLm9yZy8pXeV/AAAACXBIWXMAAA9h%0AAAAPYQGoP6dpAABaEElEQVR4nO3dd3xUVf7/8fckhCEEMhBCGr1LiRB6EKWX0GQtgEAEiUGliYCw%0AyBeBdZcIuwICgixSFCLIKqAIRkGKi/QSlSKCUpXQCSU9ub8/+DHrmKDJNcME5vXcx308mHPPPfdz%0A5/tFP37OuWcshmEYAgAAAPLIw9UBAAAA4N5EIgkAAABTSCQBAABgCokkAAAATCGRBAAAgCkkkgAA%0AADCFRBIAAACmkEgCAADAFBJJAAAAmEIiCdwDvv32Wz3zzDOqVKmSihQpomLFiql+/fqaOnWqLl++%0A7NR779+/Xy1atJDNZpPFYtGMGTPy/R4Wi0UTJ07M93H/yOLFi2WxWGSxWLR58+Zs5w3DUNWqVWWx%0AWNSyZUtT95gzZ44WL16cp2s2b958x5gAoCAp5OoAAPy++fPna9CgQapRo4Zefvll1apVS+np6dqz%0AZ4/efvttbd++XatWrXLa/QcMGKCbN29q+fLlKlmypCpWrJjv99i+fbvKli2b7+PmVvHixbVgwYJs%0AyeKWLVv0448/qnjx4qbHnjNnjvz9/dW/f/9cX1O/fn1t375dtWrVMn1fALgbSCSBAmz79u164YUX%0A1K5dO61evVpWq9V+rl27dho5cqTi4uKcGsOBAwcUHR2tiIgIp92jadOmThs7N3r27KnY2Fi99dZb%0A8vX1tbcvWLBA4eHhunbt2l2JIz09XRaLRb6+vi7/TgAgN5jaBgqwyZMny2Kx6N///rdDEnlb4cKF%0A1a1bN/vnrKwsTZ06VQ888ICsVqsCAgL09NNP68yZMw7XtWzZUnXq1NHu3bv18MMPq2jRoqpcubJe%0Af/11ZWVlSfrftG9GRobmzp1rnwKWpIkTJ9r//Gu3rzlx4oS9bePGjWrZsqVKlSolb29vlS9fXo8/%0A/riSkpLsfXKa2j5w4IAeffRRlSxZUkWKFFG9evX07rvvOvS5PQW8bNkyjRs3TiEhIfL19VXbtm11%0A5MiR3H3Jkp566ilJ0rJly+xtiYmJ+uijjzRgwIAcr5k0aZKaNGkiPz8/+fr6qn79+lqwYIEMw7D3%0AqVixog4ePKgtW7bYv7/bFd3bsS9ZskQjR45UmTJlZLVadezYsWxT2xcvXlS5cuXUrFkzpaen28c/%0AdOiQfHx8FBkZmetnBYD8RCIJFFCZmZnauHGjGjRooHLlyuXqmhdeeEFjxoxRu3bt9Mknn+i1115T%0AXFycmjVrposXLzr0TUhIUJ8+fdS3b1998sknioiI0NixY7V06VJJUufOnbV9+3ZJ0hNPPKHt27fb%0AP+fWiRMn1LlzZxUuXFgLFy5UXFycXn/9dfn4+CgtLe2O1x05ckTNmjXTwYMHNXPmTK1cuVK1atVS%0A//79NXXq1Gz9X3nlFZ08eVLvvPOO/v3vf+vo0aPq2rWrMjMzcxWnr6+vnnjiCS1cuNDetmzZMnl4%0AeKhnz553fLbnnntOK1as0MqVK/XYY49p6NCheu211+x9Vq1apcqVKyssLMz+/f12GcLYsWN16tQp%0Avf3221qzZo0CAgKy3cvf31/Lly/X7t27NWbMGElSUlKSnnzySZUvX15vv/12rp4TAPKdAaBASkhI%0AMCQZvXr1ylX/w4cPG5KMQYMGObTv3LnTkGS88sor9rYWLVoYkoydO3c69K1Vq5bRoUMHhzZJxuDB%0Agx3aJkyYYOT0j49FixYZkozjx48bhmEYH374oSHJiI+P/93YJRkTJkywf+7Vq5dhtVqNU6dOOfSL%0AiIgwihYtaly9etUwDMPYtGmTIcno1KmTQ78VK1YYkozt27f/7n1vx7t79277WAcOHDAMwzAaNWpk%0A9O/f3zAMw6hdu7bRokWLO46TmZlppKenG3/729+MUqVKGVlZWfZzd7r29v0eeeSRO57btGmTQ/uU%0AKVMMScaqVauMfv36Gd7e3sa33377u88IAM5ERRK4T2zatEmSsr3U0bhxY9WsWVNffvmlQ3tQUJAa%0AN27s0Pbggw/q5MmT+RZTvXr1VLhwYQ0cOFDvvvuufvrpp1xdt3HjRrVp0yZbJbZ///5KSkrKVhn9%0A9fS+dOs5JOXpWVq0aKEqVapo4cKF+u6777R79+47TmvfjrFt27ay2Wzy9PSUl5eXXn31VV26dEnn%0Az5/P9X0ff/zxXPd9+eWX1blzZz311FN69913NWvWLIWGhub6egDIbySSQAHl7++vokWL6vjx47nq%0Af+nSJUlScHBwtnMhISH287eVKlUqWz+r1ark5GQT0easSpUq2rBhgwICAjR48GBVqVJFVapU0Ztv%0Avvm71126dOmOz3H7/K/99lluryfNy7NYLBY988wzWrp0qd5++21Vr15dDz/8cI59d+3apfbt20u6%0A9Vb9119/rd27d2vcuHF5vm9Oz/l7Mfbv318pKSkKCgpibSQAlyORBAooT09PtWnTRnv37s32skxO%0AbidTZ8+ezXbul19+kb+/f77FVqRIEUlSamqqQ/tv12FK0sMPP6w1a9YoMTFRO3bsUHh4uIYPH67l%0Ay5ffcfxSpUrd8Tkk5euz/Fr//v118eJFvf3223rmmWfu2G/58uXy8vLSp59+qh49eqhZs2Zq2LCh%0AqXvm9NLSnZw9e1aDBw9WvXr1dOnSJY0aNcrUPQEgv5BIAgXY2LFjZRiGoqOjc3w5JT09XWvWrJEk%0AtW7dWpLsL8vctnv3bh0+fFht2rTJt7huv3n87bffOrTfjiUnnp6eatKkid566y1J0r59++7Yt02b%0ANtq4caM9cbztvffeU9GiRZ22NU6ZMmX08ssvq2vXrurXr98d+1ksFhUqVEienp72tuTkZC1ZsiRb%0A3/yq8mZmZuqpp56SxWLRZ599ppiYGM2aNUsrV67802MDgFnsIwkUYOHh4Zo7d64GDRqkBg0a6IUX%0AXlDt2rWVnp6u/fv369///rfq1Kmjrl27qkaNGho4cKBmzZolDw8PRURE6MSJExo/frzKlSunl156%0AKd/i6tSpk/z8/BQVFaW//e1vKlSokBYvXqzTp0879Hv77be1ceNGde7cWeXLl1dKSor9zei2bdve%0AcfwJEybo008/VatWrfTqq6/Kz89PsbGxWrt2raZOnSqbzZZvz/Jbr7/++h/26dy5s6ZNm6bevXtr%0A4MCBunTpkv71r3/luEVTaGioli9frg8++ECVK1dWkSJFTK1rnDBhgv773//qiy++UFBQkEaOHKkt%0AW7YoKipKYWFhqlSpUp7HBIA/i0QSKOCio6PVuHFjTZ8+XVOmTFFCQoK8vLxUvXp19e7dW0OGDLH3%0AnTt3rqpUqaIFCxborbfeks1mU8eOHRUTE5PjmkizfH19FRcXp+HDh6tv374qUaKEnn32WUVEROjZ%0AZ5+196tXr56++OILTZgwQQkJCSpWrJjq1KmjTz75xL7GMCc1atTQtm3b9Morr2jw4MFKTk5WzZo1%0AtWjRojz9QoyztG7dWgsXLtSUKVPUtWtXlSlTRtHR0QoICFBUVJRD30mTJuns2bOKjo7W9evXVaFC%0ABYd9NnNj/fr1iomJ0fjx4x0qy4sXL1ZYWJh69uyprVu3qnDhwvnxeACQaxbD+NXuuQAAAEAusUYS%0AAAAAppBIAgAAwBQSSQAAAJhCIgkAAABTSCQBAABgCokkAAAATCGRBAAAgCn35YbkKRmujgCAs1Qd%0AttrVIQBwkjNzurvs3t5hQ/64k0nJ+2c7bWxXoyIJAAAAU+7LiiQAAECeWKitmUEiCQAAYLG4OoJ7%0AEuk3AAAATKEiCQAAwNS2KXxrAAAAMIWKJAAAAGskTaEiCQAAAFOoSAIAALBG0hS+NQAAAJhCRRIA%0AAIA1kqaQSAIAADC1bQrfGgAAAEyhIgkAAMDUtilUJAEAAGAKFUkAAADWSJrCtwYAAABTqEgCAACw%0ARtIUKpIAAAAwhUQSAADA4uG8Iw9iYmLUqFEjFS9eXAEBAerevbuOHDliP5+enq4xY8YoNDRUPj4+%0ACgkJ0dNPP61ffvnFYZyWLVvKYrE4HL169XLoc+XKFUVGRspms8lmsykyMlJXr17NU7wkkgAAABaL%0A84482LJliwYPHqwdO3Zo/fr1ysjIUPv27XXz5k1JUlJSkvbt26fx48dr3759WrlypX744Qd169Yt%0A21jR0dE6e/as/Zg3b57D+d69eys+Pl5xcXGKi4tTfHy8IiMj8xQvayQBAAAKiLi4OIfPixYtUkBA%0AgPbu3atHHnlENptN69evd+gza9YsNW7cWKdOnVL58uXt7UWLFlVQUFCO9zl8+LDi4uK0Y8cONWnS%0ARJI0f/58hYeH68iRI6pRo0au4qUiCQAA4MSp7dTUVF27ds3hSE1NzVVYiYmJkiQ/P7/f7WOxWFSi%0ARAmH9tjYWPn7+6t27doaNWqUrl+/bj+3fft22Ww2exIpSU2bNpXNZtO2bdty/bWRSAIAADhRTEyM%0AfR3i7SMmJuYPrzMMQyNGjFDz5s1Vp06dHPukpKTor3/9q3r37i1fX197e58+fbRs2TJt3rxZ48eP%0A10cffaTHHnvMfj4hIUEBAQHZxgsICFBCQkKun42pbQAAACduSD527BiNGDHCoc1qtf7hdUOGDNG3%0A336rrVu35ng+PT1dvXr1UlZWlubMmeNwLjo62v7nOnXqqFq1amrYsKH27dun+vXrS5IsOazfNAwj%0Ax/Y7IZEEAABwIqvVmqvE8deGDh2qTz75RF999ZXKli2b7Xx6erp69Oih48ePa+PGjQ7VyJzUr19f%0AXl5eOnr0qOrXr6+goCCdO3cuW78LFy4oMDAw13EytQ0AAOBhcd6RB4ZhaMiQIVq5cqU2btyoSpUq%0AZetzO4k8evSoNmzYoFKlSv3huAcPHlR6erqCg4MlSeHh4UpMTNSuXbvsfXbu3KnExEQ1a9Ys1/FS%0AkQQAACggBg8erPfff18ff/yxihcvbl+vaLPZ5O3trYyMDD3xxBPat2+fPv30U2VmZtr7+Pn5qXDh%0Awvrxxx8VGxurTp06yd/fX4cOHdLIkSMVFhamhx56SJJUs2ZNdezYUdHR0fZtgQYOHKguXbrk+o1t%0ASbIYhmHk83fgcikZro4AgLNUHbba1SEAcJIzc7q77N7erf/htLGTN47Ldd87rU9ctGiR+vfvrxMn%0ATuRYpZSkTZs2qWXLljp9+rT69u2rAwcO6MaNGypXrpw6d+6sCRMmOLz9ffnyZQ0bNkyffPKJJKlb%0At26aPXt2tre/fw8VSQAAgALyW9t/VN+rWLHiH/YpV66ctmzZ8of38vPz09KlS/MU32+xRhIAAACm%0AUJEEAABw4vY/9zO+NQAAAJhCRRIAAKCArJG811CRBAAAgClUJAEAAFgjaQrfGgAAAEyhIgkAAMAa%0ASVNIJAEAAJjaNoVvDQAAAKZQkQQAAGBq2xQqkgAAADCFiiQAAABrJE3hWwMAAIApVCQBAABYI2kK%0AFUkAAACYQkUSAACANZKmkEgCAACQSJrCtwYAAABTqEgCAADwso0pVCQBAABgChVJAAAA1kiawrcG%0AAAAAU6hIAgAAsEbSFCqSAAAAMIWKJAAAAGskTSGRBAAAYGrbFNJvAAAAmEJFEgAAuD0LFUlTqEgC%0AAADAFCqSAADA7VGRNIeKJAAAAEyhIgkAAEBB0hQqkgAAADCFiiQAAHB7rJE0h0QSAAC4PRJJc5ja%0ABgAAgClUJAEAgNujImkOFUkAAACYQkUSAAC4PSqS5lCRBAAAgClUJAEAAChImkJFEgAAAKZQkQQA%0AAG6PNZLmUJEEAACAKVQkAQCA26MiaQ6JJAAAcHskkuYwtQ0AAFBAxMTEqFGjRipevLgCAgLUvXt3%0AHTlyxKGPYRiaOHGiQkJC5O3trZYtW+rgwYMOfVJTUzV06FD5+/vLx8dH3bp105kzZxz6XLlyRZGR%0AkbLZbLLZbIqMjNTVq1fzFC+JJAAAcHsWi8VpR15s2bJFgwcP1o4dO7R+/XplZGSoffv2unnzpr3P%0A1KlTNW3aNM2ePVu7d+9WUFCQ2rVrp+vXr9v7DB8+XKtWrdLy5cu1detW3bhxQ126dFFmZqa9T+/e%0AvRUfH6+4uDjFxcUpPj5ekZGRefveDMMw8nTFPSAlw9URAHCWqsNWuzoEAE5yZk53l9271NPLnDb2%0ApfeeMn3thQsXFBAQoC1btuiRRx6RYRgKCQnR8OHDNWbMGEm3qo+BgYGaMmWKnnvuOSUmJqp06dJa%0AsmSJevbsKUn65ZdfVK5cOa1bt04dOnTQ4cOHVatWLe3YsUNNmjSRJO3YsUPh4eH6/vvvVaNGjVzF%0AR0USAADA4rwjNTVV165dczhSU1NzFVZiYqIkyc/PT5J0/PhxJSQkqH379vY+VqtVLVq00LZt2yRJ%0Ae/fuVXp6ukOfkJAQ1alTx95n+/btstls9iRSkpo2bSqbzWbvkxskkgAAAE4UExNjX4d4+4iJifnD%0A6wzD0IgRI9S8eXPVqVNHkpSQkCBJCgwMdOgbGBhoP5eQkKDChQurZMmSv9snICAg2z0DAgLsfXKD%0At7YBAIDbc+Zb22PHjtWIESMc2qxW6x9eN2TIEH377bfaunVrtnO/jdcwjD98ht/2yal/bsb5NSqS%0AAAAATmS1WuXr6+tw/FEiOXToUH3yySfatGmTypYta28PCgqSpGxVw/Pnz9urlEFBQUpLS9OVK1d+%0At8+5c+ey3ffChQvZqp2/h0QSAAC4vYLy1rZhGBoyZIhWrlypjRs3qlKlSg7nK1WqpKCgIK1fv97e%0AlpaWpi1btqhZs2aSpAYNGsjLy8uhz9mzZ3XgwAF7n/DwcCUmJmrXrl32Pjt37lRiYqK9T24wtQ0A%0AANxeQdmQfPDgwXr//ff18ccfq3jx4vbKo81mk7e3tywWi4YPH67JkyerWrVqqlatmiZPnqyiRYuq%0Ad+/e9r5RUVEaOXKkSpUqJT8/P40aNUqhoaFq27atJKlmzZrq2LGjoqOjNW/ePEnSwIED1aVLl1y/%0AsS2RSAIAABQYc+fOlSS1bNnSoX3RokXq37+/JGn06NFKTk7WoEGDdOXKFTVp0kRffPGFihcvbu8/%0Affp0FSpUSD169FBycrLatGmjxYsXy9PT094nNjZWw4YNs7/d3a1bN82ePTtP8bKPJIB7CvtIAvcv%0AV+4jGRC1wmljn1/Qw2ljuxprJAEAAGAKU9sAAMDtFZQ1kvcaKpIAAAAwhYokAABwe1QkzaEiCQAA%0AAFOoSAIAALdHRdIcEkkAAOD2SCTNYWobAAAAplCRBAAAoCBpChVJAAAAmEJFEgAAuD3WSJpDRRIA%0AAACmUJEEAABuj4qkOVQkAQAAYAoVSQAA4PaoSJpDIgkAAEAeaYrLEsmwsLBcZ//79u1zcjQAAADI%0AK5clkt27d3fVrQEAABwwtW2OyxLJCRMmuOrWAAAAyAeskQQAAG6PiqQ5BSKRzMzM1PTp07VixQqd%0AOnVKaWlpDucvX77sosgAAABwJwUikZw0aZLeeecdjRgxQuPHj9e4ceN04sQJrV69Wq+++qqrw8Nd%0AtmL5+1rxwTL98vPPkqQqVavpuRcGqfnDLex9fvrxR82Y9k/t3bNbWVlZqlK1mv75xgwFh4RIkk6f%0AOqU3/jVF8fv2Ki0tTQ81f1h/fWW8Svn7u+SZAHfVpGopPd+umkLL2RRUwltR83bq82/O2s/7F7fq%0Ale619UjN0rIV9dLOo5c0fsW3On7hpr1Pn4cqqHujcqpTzqbi3l6qNXKtriWnO9ynTjmbXuleW3Ur%0AlFRWlqF18b9o0kffKSk18649K+5tVCTNKRAbksfGxmr+/PkaNWqUChUqpKeeekrvvPOOXn31Ve3Y%0AscPV4eEuCwgM0osvjdL7Kz7S+ys+UuMmTfXikME6duyopFtJYv/I3qpUqbLeWbxE/1n5iQY+P0iF%0ArVZJUlJSkp4fOEAWi0XzF76rd5cuU3p6uoYOfl5ZWVmufDTA7RQt7KlDZxI1fsW3OZ5f8FwTlfcv%0Aqqh5O9Vh8maduZykZcMekndhT3ufIoULafOhc5r9+Q85jhFoK6Llwx7SiQs31XXqFvV9a5uqBxfX%0A9Mj6TnkmAP9TICqSCQkJCg0NlSQVK1ZMiYmJkqQuXbpo/PjxrgwNLtCyVWuHz0NffEkrli/Tt9/E%0Aq2rVapo1c7qaP/KIXho12t6nbLly9j/H79+nX37+WR98uFrFihWTJP3t7zF6uFlj7dq5Q03Dm92d%0ABwGgTYfOa9Oh8zmeqxTgowaV/dT6tS/1w9nrkqRXln+jb6Z0UveGZbVs20lJ0oJNP0qSwqvlPKPQ%0Atk6g0jOzNO6Db2QYt9rGffCtvnillSqWPqQTv6puAndCRdKcAlGRLFu2rM6evTXVUbVqVX3xxReS%0ApN27d8v6/6tMcE+ZmZn6bN1aJScnqW7dMGVlZem/WzarQoWKej46Si0fDlefXk9q45cb7NekpaXJ%0AYrGocOHC9rbCVqs8PDy0f99eVzwGgBxYC92qOqam/2/6OcuQ0jKz1KhKqVyPU9jLU+mZWfYkUpJS%0A0m6NmZdx4OYsTjzuYwUikfzLX/6iL7/8UpL04osvavz48apWrZqefvppDRgw4HevTU1N1bVr1xyO%0A1NTUuxE2nOjoD0fUtGGYGoWF6h9/m6DpM99SlapVdfnSJSUlJWnhgvl6qPnDevvfC9W6TTuNeHGI%0A9uzeJUl6sG49eXt7a8Yb/1RycrKSkpI07V9TlZWVpQsXLrj4yQDcdizhuk5fStJfH60tm7eXvDwt%0AGty+mgJtRRRgy30R4esjF1Tat4ieb1tVXp4W2by99NdHa0lSnsYBkHcFYmr79ddft//5iSeeUNmy%0AZbVt2zZVrVpV3bp1+91rY2JiNGnSJIe2ceMn6P9eneiMUHGXVKxYSSs+Wq3r169pw/ovNP6VMVqw%0AeKmK+xaXJLVq1UaR/fpLkh6oWVPfxO/Tfz5YroaNGsvPz0//nPam/vHaRL0fu0QeHh7q2Kmzataq%0ALU+PAvHfTgAkZWQZGvjvnfpX3/o6+EZnZWRmaev3F7TxQEKexvnh7HW99O4+vfp4Hf310VrKzDK0%0AaPNPOp+Yoqws448HAMTUtlkFIpH8raZNm6pp06a56jt27FiNGDHCoc3w5L9A73VehQurfIUKkqTa%0AdUJ18MB3il36nsa+8n8qVKiQKlep4tC/UuUqiv/VtHWzh5prbdwGXblyWZ6eheTr66vWjzykMhFl%0A7+pzAPh9351OVIeYTSpepJC8Cnno8o00rXn5EX1z6mqexlm954xW7zkj/+JWJaVlyDCk6DZVdepi%0AknMCByCpgExtS9KSJUv00EMPKSQkRCdP3lpgPWPGDH388ce/e53VapWvr6/DwbrK+49hGEpPS5NX%0A4cKqXSdUJ04cdzh/8uQJBYeUyXZdyZJ+8vX11c4d23X58qVsL/IAKBiup2To8o00VSrtowcrlNQX%0A357944tycPF6qpJSM9WtQRmlpmfqv9+znAW5Y7FYnHbczwpEIjl37lyNGDFCnTp10tWrV5WZeWuR%0AdIkSJTRjxgzXBoe7buaMadq3d49+/vmMjv5wRLPenK49u3epU5eukqR+z0Tp888+00f/WaFTJ09q%0AWexSfbV5k3r0eso+xupVH+nbb+J1+tQpfbrmY708Yrj6Pt1fFStVdtVjAW6pqNVTtcraVKusTZJU%0ArlRR1SprU0hJb0lS57AQhVfzV/lSRdX+wSC9P+whff7NWX11+H8JYGlfq2qVtaliaR9J0gMhvqpV%0A1qYSRb3sffq3qKQ65WyqFOCjfo9U0t97PqjXPz6Ubb9JAPnLYhiGyxeQ1KpVS5MnT1b37t1VvHhx%0AffPNN6pcubIOHDigli1b6uLFi3kaLyXDSYHirpgw/hXt2rFDFy6cV7HixVW9eg09ExWt8GYP2fus%0AWvmhFs7/t86dS1DFipX0wpChatW6rf38jGn/0ierVykxMVEhZcroyR69FNmv/33/X4buoOqw1a4O%0AAXkQXs1f/3mpebb2FdtPacSSfRrQsrKeb1dV/sWL6Hxiij7ceVpvfva90jP/96+mEZ0f0IjOD2Qb%0A46X39uk/O05Jkmb0q682tYNU1OqpH8/d0LwNx/TRrtPOezA4xZk53V1276qjPnPa2Mf+FeG0sV2t%0AQCSS3t7e+v7771WhQgWHRPLo0aN68MEHlZycnKfxSCSB+xeJJHD/IpG89xSIqe1KlSopPj4+W/tn%0An32mmjVr3v2AAACAW2GNpDkF4q3tl19+WYMHD1ZKSooMw9CuXbu0bNkyTZ48WQsWLHB1eAAA4D53%0An+d7TlMgEslnnnlGGRkZGj16tJKSktS7d2+VKVNGs2bN0sMPP+zq8AAAAJCDAjG1LUnR0dE6efKk%0Azp8/r4SEBO3atUv79+9X1apVXR0aAAC4zzG1bY5LE8mrV6+qT58+Kl26tEJCQjRz5kz5+fnprbfe%0AUtWqVbVjxw4tXLjQlSECAADgDlw6tf3KK6/oq6++Ur9+/RQXF6eXXnpJcXFxSklJ0bp169SiRQtX%0AhgcAANzEfV44dBqXJpJr167VokWL1LZtWw0aNEhVq1ZV9erV2YQcAADgHuDSRPKXX35RrVq1JEmV%0AK1dWkSJF9Oyzz7oyJAAA4IY8PChJmuHSNZJZWVny8vrfT1x5enrKx8fHhREBAAAgt1xakTQMQ/37%0A95fVapUkpaSk6Pnnn8+WTK5cudIV4QEAADfBGklzXJpI9uvXz+Fz3759XRQJAABwZ/f7Nj3O4tJE%0ActGiRa68PQAAAP6EAvHLNgAAAK5EQdKcAvPLNgAAALi3UJEEAABujzWS5lCRBAAAKEC++uorde3a%0AVSEhIbJYLFq9erXD+Tv9pvc///lPe5+WLVtmO9+rVy+Hca5cuaLIyEjZbDbZbDZFRkbq6tWreYqV%0ARBIAALi9OyVn+XHk1c2bN1W3bl3Nnj07x/Nnz551OBYuXCiLxaLHH3/coV90dLRDv3nz5jmc7927%0At+Lj4xUXF6e4uDjFx8crMjIyT7EytQ0AAFCAREREKCIi4o7ng4KCHD5//PHHatWqlSpXruzQXrRo%0A0Wx9bzt8+LDi4uK0Y8cONWnSRJI0f/58hYeH68iRI6pRo0auYqUiCQAA3J7F4rwjNTVV165dczhS%0AU1PzJe5z585p7dq1ioqKynYuNjZW/v7+ql27tkaNGqXr16/bz23fvl02m82eREpS06ZNZbPZtG3b%0Atlzfn0QSAAC4PWdObcfExNjXId4+YmJi8iXud999V8WLF9djjz3m0N6nTx8tW7ZMmzdv1vjx4/XR%0ARx859ElISFBAQEC28QICApSQkJDr+zO1DQAA4ERjx47ViBEjHNpu/zz0n7Vw4UL16dNHRYoUcWiP%0Ajo62/7lOnTqqVq2aGjZsqH379ql+/fqScn5T3TCMPK3rJJEEAABuz5m7/1it1nxLHH/tv//9r44c%0AOaIPPvjgD/vWr19fXl5eOnr0qOrXr6+goCCdO3cuW78LFy4oMDAw1zEwtQ0AAHAPWrBggRo0aKC6%0Adev+Yd+DBw8qPT1dwcHBkqTw8HAlJiZq165d9j47d+5UYmKimjVrlusYqEgCAAC3V5A2JL9x44aO%0AHTtm/3z8+HHFx8fLz89P5cuXlyRdu3ZN//nPf/TGG29ku/7HH39UbGysOnXqJH9/fx06dEgjR45U%0AWFiYHnroIUlSzZo11bFjR0VHR9u3BRo4cKC6dOmS6ze2JSqSAAAABcqePXsUFhamsLAwSdKIESMU%0AFhamV1991d5n+fLlMgxDTz31VLbrCxcurC+//FIdOnRQjRo1NGzYMLVv314bNmyQp6envV9sbKxC%0AQ0PVvn17tW/fXg8++KCWLFmSp1gthmEYJp+zwErJcHUEAJyl6rDVrg4BgJOcmdPdZfdu+PdNTht7%0Az/+1ctrYrkZFEgAAAKawRhIAALi9grRG8l5CRRIAAACmUJEEAABuj4KkOSSSAADA7TG1bQ5T2wAA%0AADCFiiQAAHB7FCTNoSIJAAAAU6hIAgAAt8caSXOoSAIAAMAUKpIAAMDtUZA0h4okAAAATKEiCQAA%0A3B5rJM0hkQQAAG6PPNIcprYBAABgChVJAADg9pjaNoeKJAAAAEyhIgkAANweFUlzqEgCAADAFCqS%0AAADA7VGQNIeKJAAAAEyhIgkAANweayTNIZEEAABujzzSHKa2AQAAYAoVSQAA4PaY2jaHiiQAAABM%0AoSIJAADcHgVJc6hIAgAAwBQqkgAAwO15UJI0hYokAAAATKEiCQAA3B4FSXNIJAEAgNtj+x9zmNoG%0AAACAKVQkAQCA2/OgIGkKFUkAAACYQkUSAAC4PdZImkNFEgAAAKZQkQQAAG6PgqQ5VCQBAABgChVJ%0AAADg9iyiJGkGiSQAAHB7bP9jDlPbAAAAMIWKJAAAcHts/2MOFUkAAACYQkUSAAC4PQqS5lCRBAAA%0AgClUJAEAgNvzoCRpChVJAAAAmPKnE8nMzEzFx8frypUr+REPAADAXWexOO/Iq6+++kpdu3ZVSEiI%0ALBaLVq9e7XC+f//+slgsDkfTpk0d+qSmpmro0KHy9/eXj4+PunXrpjNnzjj0uXLliiIjI2Wz2WSz%0A2RQZGamrV6/mKdY8J5LDhw/XggULJN1KIlu0aKH69eurXLly2rx5c16HAwAAcLnfJmb5eeTVzZs3%0AVbduXc2ePfuOfTp27KizZ8/aj3Xr1jmcHz58uFatWqXly5dr69atunHjhrp06aLMzEx7n969eys+%0APl5xcXGKi4tTfHy8IiMj8xRrntdIfvjhh+rbt68kac2aNTp+/Li+//57vffeexo3bpy+/vrrvA4J%0AAABw30pNTVVqaqpDm9VqldVqzbF/RESEIiIifndMq9WqoKCgHM8lJiZqwYIFWrJkidq2bStJWrp0%0AqcqVK6cNGzaoQ4cOOnz4sOLi4rRjxw41adJEkjR//nyFh4fryJEjqlGjRq6eLc8VyYsXL9oDX7du%0AnZ588klVr15dUVFR+u677/I6HAAAgMs5c2o7JibGPn18+4iJiflT8W7evFkBAQGqXr26oqOjdf78%0Aefu5vXv3Kj09Xe3bt7e3hYSEqE6dOtq2bZskafv27bLZbPYkUpKaNm0qm81m75MbeU4kAwMDdejQ%0AIWVmZiouLs6e6SYlJcnT0zOvwwEAANzXxo4dq8TERIdj7NixpseLiIhQbGysNm7cqDfeeEO7d+9W%0A69at7VXPhIQEFS5cWCVLlnS4LjAwUAkJCfY+AQEB2cYOCAiw98mNPE9tP/PMM+rRo4eCg4NlsVjU%0Arl07SdLOnTv1wAMP5HU4AAAAl3Pm9j+/N41tRs+ePe1/rlOnjho2bKgKFSpo7dq1euyxx+54nWEY%0ADms2c1q/+ds+fyTPieTEiRNVp04dnT59Wk8++aT9i/H09NRf//rXvA4HAACAPyE4OFgVKlTQ0aNH%0AJUlBQUFKS0vTlStXHKqS58+fV7Nmzex9zp07l22sCxcuKDAwMNf3NrUh+RNPPJGtrV+/fmaGAgAA%0AcLl7eTvyS5cu6fTp0woODpYkNWjQQF5eXlq/fr169OghSTp79qwOHDigqVOnSpLCw8OVmJioXbt2%0AqXHjxpJuzS4nJibak83cyFUiOXPmzFwPOGzYsFz3BQAAgKMbN27o2LFj9s/Hjx9XfHy8/Pz85Ofn%0Ap4kTJ+rxxx9XcHCwTpw4oVdeeUX+/v76y1/+Ikmy2WyKiorSyJEjVapUKfn5+WnUqFEKDQ21v9tS%0As2ZNdezYUdHR0Zo3b54kaeDAgerSpUuu39iWcplITp8+PVeDWSwWEkkAAHDPMbPfo7Ps2bNHrVq1%0Asn8eMWKEpFuzv3PnztV3332n9957T1evXlVwcLBatWqlDz74QMWLF7dfM336dBUqVEg9evRQcnKy%0A2rRpo8WLFzu8GB0bG6thw4bZ3+7u1q3b7+5dmROLYRjGn3nYgiglw9URAHCWqsNWuzoEAE5yZk53%0Al927z5J4p40dG1nPaWO7mumfSExLS9ORI0eUkUHWBgAA4I7ynEgmJSUpKipKRYsWVe3atXXq1ClJ%0At9ZGvv766/keIAAAgLMVpJ9IvJfkOZEcO3asvvnmG23evFlFihSxt7dt21YffPBBvgYHAACAgivP%0A2/+sXr1aH3zwgZo2beqQZdeqVUs//vhjvgYHAABwN9znhUOnyXNF8sKFCzn+pM7Nmzfv+/ItAAAA%0A/ifPiWSjRo20du1a++fbyeP8+fMVHh6ef5EBAADcJayRNCfPU9sxMTHq2LGjDh06pIyMDL355ps6%0AePCgtm/fri1btjgjRgAAABRAea5INmvWTF9//bWSkpJUpUoVffHFFwoMDNT27dvVoEEDZ8QIAADg%0AVB4W5x33M1O/tR0aGqp33303v2MBAABwift9CtpZTCWSmZmZWrVqlQ4fPiyLxaKaNWvq0UcfVaFC%0ApoYDAADAPSjPmd+BAwf06KOPKiEhwf6j3j/88INKly6tTz75RKGhofkeJAAAgDNRjzQnz2skn332%0AWdWuXVtnzpzRvn37tG/fPp0+fVoPPvigBg4c6IwYAQAAUADluSL5zTffaM+ePSpZsqS9rWTJkvrH%0AP/6hRo0a5WtwAAAAd4MHayRNyXNFskaNGjp37ly29vPnz6tq1ar5EhQAAAAKvlxVJK9du2b/8+TJ%0AkzVs2DBNnDhRTZs2lSTt2LFDf/vb3zRlyhTnRAkAAOBEFCTNyVUiWaJECYfX4g3DUI8ePexthmFI%0Akrp27arMzEwnhAkAAICCJleJ5KZNm5wdBwAAgMuwj6Q5uUokW7Ro4ew4AAAAcI8xvYN4UlKSTp06%0ApbS0NIf2Bx988E8HBQAAcDdRkDQnz4nkhQsX9Mwzz+izzz7L8TxrJAEAwL2G7X/MyfP2P8OHD9eV%0AK1e0Y8cOeXt7Ky4uTu+++66qVaumTz75xBkxAgAAoADKc0Vy48aN+vjjj9WoUSN5eHioQoUKateu%0AnXx9fRUTE6POnTs7I04AAACnoSBpTp4rkjdv3lRAQIAkyc/PTxcuXJAkhYaGat++ffkbHQAAAAos%0AU79sc+TIEUlSvXr1NG/ePP388896++23FRwcnO8BAgAAOJvFYnHacT/L89T28OHDdfbsWUnShAkT%0A1KFDB8XGxqpw4cJavHhxfscHAACAAirPiWSfPn3sfw4LC9OJEyf0/fffq3z58vL398/X4Mwq2WiI%0Aq0MA4CTrV7zm6hAA3IfyPEULSX9iH8nbihYtqvr16+dHLAAAALiH5CqRHDFiRK4HnDZtmulgAAAA%0AXOF+X8voLLlKJPfv35+rwfg/AgAAuBd5kMKYkqtEctOmTc6OAwAAAPeYP71GEgAA4F5HRdIcXlIC%0AAACAKVQkAQCA2+M9D3OoSAIAAMAUKpIAAMDtsUbSHFMVySVLluihhx5SSEiITp48KUmaMWOGPv74%0A43wNDgAAAAVXnhPJuXPnasSIEerUqZOuXr2qzMxMSVKJEiU0Y8aM/I4PAADA6SwW5x33szwnkrNm%0AzdL8+fM1btw4eXp62tsbNmyo7777Ll+DAwAAuBs8LBanHfezPCeSx48fV1hYWLZ2q9Wqmzdv5ktQ%0AAAAAKPjynEhWqlRJ8fHx2do/++wz1apVKz9iAgAAuKs8nHjcz/L81vbLL7+swYMHKyUlRYZhaNeu%0AXVq2bJliYmL0zjvvOCNGAAAAFEB5TiSfeeYZZWRkaPTo0UpKSlLv3r1VpkwZvfnmm+rVq5czYgQA%0AAHCq+3wpo9OY2kcyOjpa0dHRunjxorKyshQQEJDfcQEAAKCA+1Mbkvv7++dXHAAAAC5zv79d7Sx5%0ATiQrVar0u79H+dNPP/2pgAAAAHBvyHMiOXz4cIfP6enp2r9/v+Li4vTyyy/nV1wAAAB3DQVJc/Kc%0ASL744os5tr/11lvas2fPnw4IAADgbuO3ts3Jt+2NIiIi9NFHH+XXcAAAAG7pq6++UteuXRUSEiKL%0AxaLVq1fbz6Wnp2vMmDEKDQ2Vj4+PQkJC9PTTT+uXX35xGKNly5ayWCwOx29317ly5YoiIyNls9lk%0As9kUGRmpq1ev5inWfEskP/zwQ/n5+eXXcAAAAHdNQfqJxJs3b6pu3bqaPXt2tnNJSUnat2+fxo8f%0Ar3379mnlypX64Ycf1K1bt2x9o6OjdfbsWfsxb948h/O9e/dWfHy84uLiFBcXp/j4eEVGRuYp1jxP%0AbYeFhTm8bGMYhhISEnThwgXNmTMnr8MBAADgVyIiIhQREZHjOZvNpvXr1zu0zZo1S40bN9apU6dU%0Avnx5e3vRokUVFBSU4ziHDx9WXFycduzYoSZNmkiS5s+fr/DwcB05ckQ1atTIVax5TiS7d+/u8NnD%0Aw0OlS5dWy5Yt9cADD+R1OAAAAJdz5ss2qampSk1NdWizWq2yWq35Mn5iYqIsFotKlCjh0B4bG6ul%0AS5cqMDBQERERmjBhgooXLy5J2r59u2w2mz2JlKSmTZvKZrNp27ZtzkkkMzIyVLFiRXXo0OGOGS4A%0AAAD+JyYmRpMmTXJomzBhgiZOnPinx05JSdFf//pX9e7dW76+vvb2Pn36qFKlSgoKCtKBAwc0duxY%0AffPNN/ZqZkJCQo4/KBMQEKCEhIRc3z9PiWShQoX0wgsv6PDhw3m5DAAAoEBz5lvbo8eO1YgRIxza%0A8qMamZ6erl69eikrKyvb8sLo6Gj7n+vUqaNq1aqpYcOG2rdvn+rXry9JOe4LbhjG7+4X/lt5ftmm%0ASZMm2r9/f14vAwAAcEtWq1W+vr4Ox59NJNPT09WjRw8dP35c69evd6hG5qR+/fry8vLS0aNHJUlB%0AQUE6d+5ctn4XLlxQYGBgruPI8xrJQYMGaeTIkTpz5owaNGggHx8fh/MPPvhgXocEAABwKYvunY0k%0AbyeRR48e1aZNm1SqVKk/vObgwYNKT09XcHCwJCk8PFyJiYnatWuXGjduLEnauXOnEhMT1axZs1zH%0AkutEcsCAAZoxY4Z69uwpSRo2bJj9nMVisZdCMzMzc31zAACAgqAgbUh+48YNHTt2zP75+PHjio+P%0Al5+fn0JCQvTEE09o3759+vTTT5WZmWlf0+jn56fChQvrxx9/VGxsrDp16iR/f38dOnRII0eOVFhY%0AmB566CFJUs2aNdWxY0dFR0fbtwUaOHCgunTpkusXbSTJYhiGkZuOnp6eOnv2rJKTk3+3X4UKFXJ9%0Ac2fxDhvi6hAAOMn6Fa+5OgQATtK8WkmX3fv1jT86bey/tq6Sp/6bN29Wq1atsrX369dPEydOVKVK%0AlXK8btOmTWrZsqVOnz6tvn376sCBA7px44bKlSunzp07a8KECQ57fl++fFnDhg3TJ598Iknq1q2b%0AZs+ene3t79+T64rk7XyzICSKAAAA+akgVSRbtmyp36vz/VENsFy5ctqyZcsf3sfPz09Lly7Nc3y/%0AlqeXbfLyFg8AAADub3l62aZ69ep/mExevnz5TwUEAABwt1EsMydPieSkSZNks9mcFQsAAADuIXlK%0AJHv16pXjLugAAAD3soK0RvJekus1kpR8AQAA8Gt5fmsbAADgfkO9zJxcJ5JZWVnOjAMAAMBlPMgk%0ATcnzb20DAAAAkonf2gYAALjf8LKNOVQkAQAAYAoVSQAA4PZYImkOFUkAAACYQkUSAAC4PQ9RkjSD%0AiiQAAABMoSIJAADcHmskzSGRBAAAbo/tf8xhahsAAACmUJEEAABuj59INIeKJAAAAEyhIgkAANwe%0ABUlzqEgCAADAFCqSAADA7bFG0hwqkgAAADCFiiQAAHB7FCTNIZEEAABujylac/jeAAAAYAoVSQAA%0A4PYszG2bQkUSAAAAplCRBAAAbo96pDlUJAEAAGAKFUkAAOD22JDcHCqSAAAAMIWKJAAAcHvUI80h%0AkQQAAG6PmW1zmNoGAACAKVQkAQCA22NDcnOoSAIAAMAUKpIAAMDtUVkzh+8NAAAAplCRBAAAbo81%0AkuZQkQQAAIApVCQBAIDbox5pDhVJAAAAmEJFEgAAuD3WSJpDIgkAANweU7Tm8L0BAADAFCqSAADA%0A7TG1bQ4VSQAAgALkq6++UteuXRUSEiKLxaLVq1c7nDcMQxMnTlRISIi8vb3VsmVLHTx40KFPamqq%0Ahg4dKn9/f/n4+Khbt246c+aMQ58rV64oMjJSNptNNptNkZGRunr1ap5iJZEEAABuz+LEI69u3ryp%0AunXravbs2Tmenzp1qqZNm6bZs2dr9+7dCgoKUrt27XT9+nV7n+HDh2vVqlVavny5tm7dqhs3bqhL%0Aly7KzMy09+ndu7fi4+MVFxenuLg4xcfHKzIyMk+xWgzDMEw8Y4HmHTbE1SEAcJL1K15zdQgAnKR5%0AtZIuu/fqbxOcNnb3B4NMX2uxWLRq1Sp1795d0q1qZEhIiIYPH64xY8ZIulV9DAwM1JQpU/Tcc88p%0AMTFRpUuX1pIlS9SzZ09J0i+//KJy5cpp3bp16tChgw4fPqxatWppx44datKkiSRpx44dCg8P1/ff%0Af68aNWrkKj4qkgAAwO1ZLM47UlNTde3aNYcjNTXVVJzHjx9XQkKC2rdvb2+zWq1q0aKFtm3bJkna%0Au3ev0tPTHfqEhISoTp069j7bt2+XzWazJ5GS1LRpU9lsNnuf3CCRBAAAcKKYmBj7OsTbR0xMjKmx%0AEhJuVU4DAwMd2gMDA+3nEhISVLhwYZUsWfJ3+wQEBGQbPyAgwN4nN3hrGwAAuD0PJ/5I4tixYzVi%0AxAiHNqvV+qfG/O1b5oZh/OGb57/tk1P/3Izza1QkAQCA23Pm1LbVapWvr6/DYTaRDAq6td7yt1XD%0A8+fP26uUQUFBSktL05UrV363z7lz57KNf+HChWzVzt9DIgkAAHCPqFSpkoKCgrR+/Xp7W1pamrZs%0A2aJmzZpJkho0aCAvLy+HPmfPntWBAwfsfcLDw5WYmKhdu3bZ++zcuVOJiYn2PrnB1DYAAHB7FidO%0AbefVjRs3dOzYMfvn48ePKz4+Xn5+fipfvryGDx+uyZMnq1q1aqpWrZomT56sokWLqnfv3pIkm82m%0AqKgojRw5UqVKlZKfn59GjRql0NBQtW3bVpJUs2ZNdezYUdHR0Zo3b54kaeDAgerSpUuu39iWSCQB%0AAAAKlD179qhVq1b2z7fXV/br10+LFy/W6NGjlZycrEGDBunKlStq0qSJvvjiCxUvXtx+zfTp01Wo%0AUCH16NFDycnJatOmjRYvXixPT097n9jYWA0bNsz+dne3bt3uuHflnbCPJIB7CvtIAvcvV+4jue7g%0AeaeN3al29rej7xeskQQAAIApTG0DAAC358ztf+5nVCQBAABgChVJAADg9vKwBzd+hUQSAAC4PRJJ%0Ac5jaBgAAgClUJAEAgNsrSBuS30uoSAIAAMAUKpIAAMDteVCQNIWKJAAAAEyhIgkAANweayTNoSIJ%0AAAAAU6hIAgAAt8c+kuYUmIrkf//7X/Xt21fh4eH6+eefJUlLlizR1q1bXRwZAAC431mc+L/7WYFI%0AJD/66CN16NBB3t7e2r9/v1JTUyVJ169f1+TJk10cHQAAAHJSIBLJv//973r77bc1f/58eXl52dub%0ANWumffv2uTAyAADgDjwszjvuZwUikTxy5IgeeeSRbO2+vr66evXq3Q8IAAAAf6hAJJLBwcE6duxY%0AtvatW7eqcuXKLogIAAC4E9ZImlMgEsnnnntOL774onbu3CmLxaJffvlFsbGxGjVqlAYNGuTq8AAA%0AAJCDArH9z+jRo5WYmKhWrVopJSVFjzzyiKxWq0aNGqUhQ4a4Ojw42agB7dW9dV1Vrxio5NR07fzm%0AJ41782MdPXne3mfcc530ZIf6KhtUUmnpmdp/+JQmzl6j3QdO2vt8Pv9FPdKwmsPY//l8r57+66Js%0A9yzsVUhfLRmlujXKqknPGH37w8/Oe0AAdpmZGfr4/Xe0c/PnSrxyWbaSpfRQ287q0vMZeXjcqm2k%0AJCfpo8VztH/HFt24fk3+AUFq062HWnV6XJJ043qiPo6dr4P7d+nKxXMq5ltCYU0fUfe+z6moTzFX%0APh7uYWz/Y06BSCTT0tL0j3/8Q+PGjdOhQ4eUlZWlWrVqqVixYrp48aL8/f1dHSKc6OH6VfX2B19p%0A78GTKlTIUxMHd9Wnc4co7LG/KyklTZJ07OR5vTTlPzp+5qK8rV4a2re11swZojqPTtLFKzfsYy34%0A6Gu9NvdT++fk1PQc7zl5+KM6eyFRdWuUde7DAXDw2YdLtOWzVRrw0qsqU76SThz9Xgvf/Lu8ixZT%0Au0d7SpKWz5+hI9/t07MjJ8o/MFgH9+/S0jn/VAm/0gpr+oiuXrqoq5cvqseAoQopX0mXzidoyVtT%0AdPXSRQ16JcbFTwi4lwIxtd2jRw9lZWWpaNGiatiwoRo3bqxixYrp3LlzatmypavDg5M9OmSOlq7Z%0AqcM/Jei7H37WcxOXqnywn8JqlbP3+SBujzbtPKITP1/S4Z8SNOaNlbIV91adaiEOYyWnpOncpev2%0A49qNlGz3a/9QLbVpWlNjp69y+rMBcPTj9wdUr8kjqtvoIfkHhqhh89aqHdZYJ44ddujTrHUnPfBg%0AA/kHhqhFx+4qV6mqThy91adsxSoa/MrrqtfkYQUEl1XNug31l6ef1ze7tiozM8NVj4Z7nMWJx/2s%0AQCSSZ8+eVVRUVLa2li1b6oEHHnBRVHAV32JFJElXEpNyPO9VyFNRjz2kq9eT9N1vpqR7dmqo0xtf%0A194Pxynmpb+oWFGrw/kAv+KaM/4pRY1/T0nJac55AAB3VK1WXR3+ZrcSfj4lSTr901EdO/SNHmzY%0AzKFP/K7/6srF8zIMQ99/u1cJv5xWnfpN7jhu8s0bKlLUR56eBWKiDfcgD4vFacf9rED8jVu3bp0e%0AeeQRvfTSS5o+fbp+/vlntW7dWnXr1tXy5ct/99rU1FT7Bua3GVmZsnh4OjNkONGUkY/r633HdOjH%0Asw7tEQ/X0XuvP6OiRbyUcPGaujw/W5eu3rSfX75ut078cknnLl5T7aoh+tvQrgqtXkZdXpht7/Pv%0Av/XV/A+3at+hUyof7HfXngnALRFPRCr55g393/M95eHhoaysLP0l8nk1adHe3qf3cyP07qwYjerf%0ATZ6enrJYPNRv2CuqVrtejmPeuJaoNcsXqUVE97vzEADsCkQiWapUKX3++edq3ry5JGnt2rWqX7++%0AYmNj7Yuv7yQmJkaTJk1yaPMMbCSv4MZOixfOM/2vPRRaLURtnpme7dyW3T+oSa8Y+Zcopmcea6al%0AUwfokch/6cL/XyO5aNU2e99DP57VsVPnte39Mar3QFnFf39Gg55qIV+fIvrnwi/u2vMAcLTrqw3a%0AvjlO0aP+pjIVKunUT0e1fP50lSjlr4fadJYkbVizQj8eOaCh4/+pUgFB+uFAvJbO/adK+JVSrXqO%0A/2xPTrqpNyeNUEj5iur21LOueCTcJ+7vuqHzFIipbUkqW7as1q9fr/fff1+NGzfWsmXL5On5x1XF%0AsWPHKjEx0eEoFNjgLkSM/DZtzJPq0iJUHaJn6ufzV7OdT0pJ00+nL2rXdyf0wqT3lZGZpX5/aZZ9%0AoP9v/+HTSkvPUNXyAZKklo2qq3FoJSXunKHru9/UwU8mSJK+jh2t+X+LdMozAXD0n0Wz1OmJp9Wk%0ARTuVrVhVzVpHqN2jvbTuP+9JktJSU7Tyvbnq+eyLqtfkYZWrVE1tuj6pxg+30ecr33cYKznppqa/%0AOlzWIt4aMm6KChUqELURwK247G9dyZIlZclh3UBSUpLWrFmjUqVK2dsuX758x3GsVqusVsd1cExr%0A33umj3lS3VrXVfvoN3Xyl0u5usYii6xed/5/4VpVglXYq5DOXkyUJI2c+qEmvvW/N7qDS9v06dwh%0AivzrIu3+7sSfih9A7qSlpsjym9+M8/DwlJGVJUnKzMxUZkZGtnVlHh6eyjKy7J+Tk25q2vgX5eXl%0ApaHj/yWvwo7/HgDyjJKkKS5LJGfMmOGqW6OAmTG2h3pGNNSTL/1bN26mKLBUcUlS4o0UpaSmq2iR%0AwhrzbAet3fKdEi4mys/mo4E9HlGZwBJauf7Wb7FXKuuvXp0a6vOth3Txyg3VrBKk1196TPsPn9b2%0A+J8kSacTrjjc90bSrbW1P52+kGMFFED+q9u4udZ+sFh+pYNUpnwlnfrxB32xepmat+siSfIu6qMa%0AdcK0YuFseRW2qlRAsI4c2KdtGz9Tz2eHSbqdRA5TWmqKokdNVEryTaUk31ovXdy3hDxyMZsFIH+4%0ALJHs16+fq26NAua5Hrd+Z339O8Md2qNfXaKla3YqMytLNSoGqm/XJipVwkeXE5O05+BJtR0wXYd/%0ASpAkpadnqFXjGhr8VCsVK1pYZxKuKm7rAf1j3mfKyjLu9iMBuIPez43U6qX/1tI5/9T1xCsq4eev%0AFhHd1a3X/3bueG7M3/XRu3M0/18TdfPGNZUKCNJfIp9Ty4jHJEknj32vn44clCSNjX7CYfwpC1bK%0AP9BxWzAgN+73nzJ0FothGAXq37LJyclKT3fcRNrX1zdPY3iH8Ws4wP1q/YrXXB0CACdpXq2ky+69%0A88dEp43dpIrNaWO7WoF42ebmzZsaMmSIAgICVKxYMZUsWdLhAAAAcCaLxXnH/axAJJKjR4/Wxo0b%0ANWfOHFmtVr3zzjuaNGmSQkJC9N5777k6PAAAcJ/jl23MKRB7JaxZs0bvvfeeWrZsqQEDBujhhx9W%0A1apVVaFCBcXGxqpPnz6uDhEAAAC/USAqkpcvX1alSpUk3VoPeXu7n+bNm+urr75yZWgAAMAdUJI0%0ApUAkkpUrV9aJEyckSbVq1dKKFSsk3apUlihRwnWBAQAA4I5cmkj+9NNPysrK0jPPPKNvvvlG0q1f%0Aqrm9VvKll17Syy+/7MoQAQCAG7A48X/3M5eukaxWrZrOnj2rl156SZLUs2dPzZw5U99//7327Nmj%0AKlWqqG7duq4MEQAAAHfg0orkb7ewXLdunW7evKny5cvrscceI4kEAAB3Bdv/mFMg1kgCAADg3uPS%0AqW2LxSLLb1L1334GAABwNrIPc1yaSBqGof79+8tqtUqSUlJS9Pzzz8vHx8eh38qVK10RHgAAcBdk%0Akqa4NJHs16+fw+e+ffu6KBIAAADklUsTyUWLFrny9gAAAJJ032/T4yy8bAMAAABTCsRvbQMAALgS%0A7/qaQ0USAAAAplCRBAAAbo+CpDlUJAEAAAqIihUr2vfZ/vUxePBgSVL//v2znWvatKnDGKmpqRo6%0AdKj8/f3l4+Ojbt266cyZM06Jl0QSAADA4sQjD3bv3q2zZ8/aj/Xr10uSnnzySXufjh07OvRZt26d%0AwxjDhw/XqlWrtHz5cm3dulU3btxQly5dlJmZmbdgcoGpbQAA4PYKyvY/pUuXdvj8+uuvq0qVKmrR%0AooW9zWq1KigoKMfrExMTtWDBAi1ZskRt27aVJC1dulTlypXThg0b1KFDh3yNl4okAACAE6Wmpura%0AtWsOR2pq6h9el5aWpqVLl2rAgAEOPyG9efNmBQQEqHr16oqOjtb58+ft5/bu3av09HS1b9/e3hYS%0AEqI6depo27Zt+ftgIpEEAACQxeK8IyYmRjabzeGIiYn5w5hWr16tq1evqn///va2iIgIxcbGauPG%0AjXrjjTe0e/dutW7d2p6YJiQkqHDhwipZsqTDWIGBgUpISMjX70xiahsAAMCpxo4dqxEjRji0Wa3W%0AP7xuwYIFioiIUEhIiL2tZ8+e9j/XqVNHDRs2VIUKFbR27Vo99thjdxzLMAyHqmZ+IZEEAABuz5kr%0AJK1Wa64Sx187efKkNmzYoJUrV/5uv+DgYFWoUEFHjx6VJAUFBSktLU1XrlxxqEqeP39ezZo1y3vw%0Af4CpbQAAgAJm0aJFCggIUOfOnX+336VLl3T69GkFBwdLkho0aCAvLy/7296SdPbsWR04cMApiSQV%0ASQAAgILx0rYkKSsrS4sWLVK/fv1UqND/UrUbN25o4sSJevzxxxUcHKwTJ07olVdekb+/v/7yl79I%0Akmw2m6KiojRy5EiVKlVKfn5+GjVqlEJDQ+1vcecnEkkAAIACZMOGDTp16pQGDBjg0O7p6anvvvtO%0A7733nq5evarg4GC1atVKH3zwgYoXL27vN336dBUqVEg9evRQcnKy2rRpo8WLF8vT0zPfY7UYhmHk%0A+6gu5h02xNUhAHCS9Stec3UIAJykebWSf9zJSQ7+fNNpY9cu4+O0sV2NNZIAAAAwhaltAADg9pyw%0AM45bIJEEAABujzzSHKa2AQAAYAoVSQAAAEqSplCRBAAAgClUJAEAgNuzUJI0hYokAAAATKEiCQAA%0A3B7b/5hDRRIAAACmUJEEAABuj4KkOSSSAAAAZJKmMLUNAAAAU6hIAgAAt8f2P+ZQkQQAAIApVCQB%0AAIDbY/sfc6hIAgAAwBQqkgAAwO1RkDSHiiQAAABMoSIJAABASdIUEkkAAOD22P7HHKa2AQAAYAoV%0ASQAA4PbY/sccKpIAAAAwhYokAABwexQkzaEiCQAAAFOoSAIAAFCSNIWKJAAAAEyhIgkAANwe+0ia%0AQyIJAADcHtv/mMPUNgAAAEyhIgkAANweBUlzqEgCAADAFCqSAADA7bFG0hwqkgAAADCFiiQAAACr%0AJE2hIgkAAABTqEgCAAC3xxpJc0gkAQCA2yOPNIepbQAAAJhCRRIAALg9prbNoSIJAAAAU6hIAgAA%0At2dhlaQpVCQBAABgChVJAAAACpKmUJEEAACAKVQkAQCA26MgaQ4VSQAA4PYsFucdeTFx4kRZLBaH%0AIygoyH7eMAxNnDhRISEh8vb2VsuWLXXw4EGHMVJTUzV06FD5+/vLx8dH3bp105kzZ/Lja8qGRBIA%0AAKAAqV27ts6ePWs/vvvuO/u5qVOnatq0aZo9e7Z2796toKAgtWvXTtevX7f3GT58uFatWqXly5dr%0A69atunHjhrp06aLMzMx8j5WpbQAA4PYK0vY/hQoVcqhC3mYYhmbMmKFx48bpsccekyS9++67CgwM%0A1Pvvv6/nnntOiYmJWrBggZYsWaK2bdtKkpYuXapy5cppw4YN6tChQ77GSkUSAADAiVJTU3Xt2jWH%0AIzU19Y79jx49qpCQEFWqVEm9evXSTz/9JEk6fvy4EhIS1L59e3tfq9WqFi1aaNu2bZKkvXv3Kj09%0A3aFPSEiI6tSpY++Tn0gkAQAALM47YmJiZLPZHI6YmJgcw2jSpInee+89ff7555o/f74SEhLUrFkz%0AXbp0SQkJCZKkwMBAh2sCAwPt5xISElS4cGGVLFnyjn3yE1PbAAAATjR27FiNGDHCoc1qtebYNyIi%0Awv7n0NBQhYeHq0qVKnr33XfVtGlTSZLlN2/wGIaRre23ctPHDCqSAADA7TmxICmr1SpfX1+H406J%0A5G/5+PgoNDRUR48eta+b/G1l8fz58/YqZVBQkNLS0nTlypU79slPJJIAAAAFVGpqqg4fPqzg4GBV%0AqlRJQUFBWr9+vf18WlqatmzZombNmkmSGjRoIC8vL4c+Z8+e1YEDB+x98hNT2wAAwO05YdbXlFGj%0ARqlr164qX768zp8/r7///e+6du2a+vXrJ4vFouHDh2vy5MmqVq2aqlWrpsmTJ6to0aLq3bu3JMlm%0AsykqKkojR45UqVKl5Ofnp1GjRik0NNT+Fnd+IpEEAABur6Bs/3PmzBk99dRTunjxokqXLq2mTZtq%0Ax44dqlChgiRp9OjRSk5O1qBBg3TlyhU1adJEX3zxhYoXL24fY/r06SpUqJB69Oih5ORktWnTRosX%0AL5anp2e+x2sxDMPI91FdzDtsiKtDAOAk61e85uoQADhJ82ol/7iTk1y+mf+bdd/m55P/CVxBQUUS%0AAAC4vYIytX2v4WUbAAAAmEIiCQAAAFNIJAEAAGAKayQBAIDbY42kOVQkAQAAYAoVSQAA4PYKyj6S%0A9xoSSQAA4PaY2jaHqW0AAACYQkUSAAC4PQqS5lCRBAAAgClUJAEAAChJmkJFEgAAAKZQkQQAAG6P%0A7X/MoSIJAAAAU6hIAgAAt8c+kuZQkQQAAIApVCQBAIDboyBpDokkAAAAmaQpTG0DAADAFCqSAADA%0A7bH9jzlUJAEAAGAKFUkAAOD22P7HHCqSAAAAMMViGIbh6iAAs1JTUxUTE6OxY8fKarW6OhwA+Yi/%0A30DBRyKJe9q1a9dks9mUmJgoX19fV4cDIB/x9xso+JjaBgAAgCkkkgAAADCFRBIAAACmkEjinma1%0AWjVhwgQW4gP3If5+AwUfL9sAAADAFCqSAAAAMIVEEgAAAKaQSAIAAMAUEkm4nYkTJ6pevXquDgNA%0ALixevFglSpRwdRgA7oBEEgVK//79ZbFYZLFYVKhQIZUvX14vvPCCrly54urQAPwJv/67/evj2LFj%0Arg4NwJ9QyNUBAL/VsWNHLVq0SBkZGTp06JAGDBigq1evatmyZa4ODcCfcPvv9q+VLl3aRdEAyA9U%0AJFHgWK1WBQUFqWzZsmrfvr169uypL774wn5+0aJFqlmzpooUKaIHHnhAc+bMcbh+zJgxql69uooW%0ALarKlStr/PjxSk9Pv9uPAeA3bv/d/vXx5ptvKjQ0VD4+PipXrpwGDRqkGzdu3HGMS5cuqXHjxurW%0ArZtSUlJkGIamTp2qypUry9vbW3Xr1tWHH354F58KcG9UJFGg/fTTT4qLi5OXl5ckaf78+ZowYYJm%0Az56tsLAw7d+/X9HR0fLx8VG/fv0kScWLF9fixYsVEhKi7777TtHR0SpevLhGjx7tykcBkAMPDw/N%0AnDlTFStW1PHjxzVo0CCNHj06238gStKZM2fUvn17NWzYUAsXLlShQoU0btw4rVy5UnPnzlW1atX0%0A1VdfqW/fvipdurRatGjhgicC3IwBFCD9+vUzPD09DR8fH6NIkSKGJEOSMW3aNMMwDKNcuXLG+++/%0A73DNa6+9ZoSHh99xzKlTpxoNGjSwf54wYYJRt25dp8QPIGe//rt9+3jiiSey9VuxYoVRqlQp++dF%0AixYZNpvNOHLkiFG+fHlj6NChRlZWlmEYhnHjxg2jSJEixrZt2xzGiIqKMp566innPhAAwzAMg4ok%0ACpxWrVpp7ty5SkpK0jvvvKMffvhBQ4cO1YULF3T69GlFRUUpOjra3j8jI0M2m83++cMPP9SMGTN0%0A7Ngx3bhxQxkZGfL19XXFowD4ldt/t2/z8fHRpk2bNHnyZB06dEjXrl1TRkaGUlJSdPPmTfn4+EiS%0AkpOT1bx5cz311FN688037dcfOnRIKSkpateuncN90tLSFBYWdnceCnBzJJIocHx8fFS1alVJ0syZ%0AM9WqVStNmjRJQ4YMkXRrertJkyYO13h6ekqSduzYoV69emnSpEnq0KGDbDabli9frjfeeOPuPgSA%0AbH79d1uSTp48qU6dOun555/Xa6+9Jj8/P23dulVRUVEO65qtVqvatm2rtWvX6uWXX1bZsmUlSVlZ%0AWZKktWvXqkyZMg734ve5gbuDRBIF3oQJExQREaEXXnhBZcqU0U8//aQ+ffrk2Pfrr79WhQoVNG7c%0AOHvbyZMn71aoAPJgz549ysjI0BtvvCEPj1vvfq5YsSJbPw8PDy1ZskS9e/dW69attXnzZoWEhKhW%0ArVqyWq06deoU6yEBFyGRRIHXsmVL1a5dW5MnT9bEiRM1bNgw+fr6KiIiQqmpqdqzZ4+uXLmiESNG%0AqGrVqjp16pSWL1+uRo0aae3atVq1apWrHwFADqpUqaKMjAzNmjVLXbt21ddff6233347x76enp6K%0AjY3VU089ZU8mg4KCNGrUKL300kvKyspS8+bNde3aNW3btk3FihWzv4AHwHnY/gf3hBEjRmj+/Pnq%0A0KGD3nnnHS1evFihoaFq0aKFFi9erEqVKkmSHn30Ub300ksaMmSI6tWrp23btmn8+PEujh5ATurV%0Aq6dp06ZpypQpqlOnjmJjYxUTE3PH/oUKFdKyZctUu3ZttW7dWufPn9drr72mV199VTExMapZs6Y6%0AdOigNWvW2P+ZAMC5LIZhGK4OAgAAAPceKpIAAAAwhUQSAAAAppBIAgAAwBQSSQAAAJhCIgkAAABT%0ASCQBAABgCokkAAAATCGRBAAAgCkkkgD+tIkTJ6pevXr2z/3791f37t3vehwnTpyQxWJRfHz8HftU%0ArFhRM2bMyPWYixcvVokSJf50bBaLRatXr/7T4wBAQUIiCdyn+vfvL4vFIovFIi8vL1WuXFmjRo3S%0AzZs3nX7vN998U4sXL85V39wkfwCAgqmQqwMA4DwdO3bUokWLlJ6erv/+97969tlndfPmTc2dOzdb%0A3/T0dHl5eeXLfW02W76MAwAo2KhIAvcxq9WqoKAglStXTr1791afPn3s06u3p6MXLlyoypUry2q1%0AyjAMJSYmauDAgQoICJCvr69at26tb775xmHc119/XYGBgSpevLiioqKUkpLicP63U9tZWVmaMmWK%0AqlatKqvVqvLly+sf//iHJKlSpUqSpLCwMFksFrVs2dJ+3aJFi1SzZk0VKVJEDzzwgObMmeNwn127%0AdiksLExFihRRw4YNtX///jx/R9OmTVNoaKh8fHxUrlw5DRo0SDdu3MjWb/Xq1apevbqKFCmidu3a%0A6fTp0w7n16xZowYNGqhIkSKqXLmyJk2apIyMjBzvmZaWpiFDhig4OFhFihRRxYoVFRMTk+fYAcDV%0AqEgCbsTb21vp6en2z8eOHdOKFSv00UcfydPTU5LUuXNn+fn5ad26dbLZbJo3b57atGmjH374QX5+%0AflqxYoUmTJigt956Sw8//LCWLFmimTNnqnLlyne879ixYzV//nxNnz5dzZs319mzZ/X9999LupUM%0ANm7cWBs2bFDt2rVVuHBhSdL8+fM1YcIEzZ49W2FhYdq/f7+io6Pl4+Ojfv366ebNm+rSpYtat26t%0ApUuX6vjx43rxxRfz/J14eHho5syZqlixoo4fP65BgwZp9OjRDklrUlKS/vGPf+jdd99V4cKFNWjQ%0AIPXq1Utff/21JOnzzz9X3759NXPmTD388MP68ccfNXDgQEnShAkTst1z5syZ+uSTT7RixQqVL19e%0Ap0+fzpaYAsA9wQBwX+rXr5/x6KOP2j/v3LnTKFWqlNGjRw/DMAxjwoQJhpeXl3H+/Hl7ny+//NLw%0A9fU1UlJSHMaqUqWKMW/ePMMwDCM8PNx4/vnnHc43adLEqFu3bo73vnbtmmG1Wo358+fnGOfx48cN%0AScb+/fsd2suVK2e8//77Dm2vvfaaER4ebhiGYcybN8/w8/Mzbt68aT8/d+7cHMf6tQoVKhjTp0+/%0A4/kVK1YYpUqVsn9etGiRIcnYsWOHve3w4cOGJGPnzp2GYRjGww8/bEyePNlhnCVLlhjBwcH2z5KM%0AVatWGYZhGEOHDjVat25tZGVl3TEOALgXUJEE7mOffvqpihUrpoyMDKWnp+vRRx/VrFmz7OcrVKig%0A0qVL2z/v3btXN27cUKlSpRzGSU5O1o8//ihJOnz4sJ5//nmH8+Hh4dq0aVOOMRw+fFipqalq06ZN%0AruO+cOGCTp8+raioKEVHR9vbMzIy7OsvDx8+rLp166po0aIOceTVpk2bNHnyZB06dEjXrl1TRkaG%0AUlJSdPPmTfn4+EiSChUqpIYNG9qveeCBB1SiRAkdPnxYjRs31t69e7V79277dL0kZWZmKiUlRUlJ%0ASQ4xSrem/tu1a6caNWqoY8eO6tKli9q3b5/n2AHA1UgkgftYq1atNHfuXHl5eSkkJCTbyzS3E6Xb%0AsrKyFBwcrM2bN2cby+wWON7e3nm+JisrS9Kt6e0mTZo4nLs9BW8Yhql4fu3kyZPq1KmTnn/+eb32%0A2mvy8/PT1q1bFRUV5bAEQLq1fc9v3W7LysrSpEmT9Nhjj2XrU6RIkWxt9evX1/Hjx/XZZ59pw4YN%0A6tGjh9q2basPP/zwTz8TANxNJJLAfczHx0dVq1bNdf/69esrISFBhQoVUsWKFXPsU7NmTe3YsUNP%0AP/20vW3Hjh13HLNatWry9vbWl19+qWeffTbb+dtrIjMzM+1tgYGBKlOmjH766Sf16dMnx3Fr1aql%0AJUuWKDk52Z6s/l4cOdmzZ48yMjL0xhtvyMPj1ruHK1asyNYvIyNDe/bsUePGjSVJR44c0dWrV/XA%0AAw9IuvW9HTlyJE/fta+vr3r27KmePXvqiSeeUMeOHXX58mX5+fnl6RkAwJVIJAHYtW3bVuHh4ere%0AvbumTJmiGjVq6JdfftG6devUvXt3NWzYUC+++KL69eunhg0bqnnz5oqNjdXBgwfv+LJNkSJFNGbM%0AGI0ePVqFCxfWQw89pAsXLujgwYOKiopSQECAvL29FRcXp7Jly6pIkSKy2WyaOHGihg0bJl9fX0VE%0ARCg1NVV79uzRlStXNGLECPXu3Vvjxo1TVFSU/u///k8nTpzQv/71rzw9b5UqVZSRkaFZs2apa9eu%0A+vrrr/X2229n6+fl5aWhQ4dq5syZ8vLy0pAhQ9S0aVN7Yvnqq6+qS5cuKleunJ588kl5eHjo22+/%0A1Xfffae///3v2cabPn26goODVa9ePXl4eOg///mPgoKC8mXjcwC4m9j+B4CdxWLRunXr9Mgjj2jA%0AgAGqXr26evXqpRMnTigwMFCS1LNnT7366qsaM2aMGjRooJMnT+qFF1743XHHjx+vkSNH6tVXX1XN%0AmjXVs2dPnT9/XtKt9YczZ87UvHnzFBISokcffVSS9Oyzz+qdd97R4sWLFRoaqhYtWmjx4sX27YKK%0AFSumNWvW6NChQwoLC9O4ceM0ZcqUPD1vvXr1NG3aNE2ZMkV16tRRbGxsjtvwFC1aVGPGjFHv3r0V%0AHh4ub29vLV++3H6+Q4cO+vTTT7V+/Xo1atRITZs21bRp01ShQoUc71usWDFNmTJFDRs2VKNGjXTi%0AxAmtW7fOXhUFgHuFxciPhUYAAABwO/znLwAAAEwhkQQAAIApJJIAAAAwhUQSAAAAppBIAgAAwBQS%0ASQAAAJhCIgkAAABTSCQBAABgCokkAAAATCGRBAAAgCkkkgAAADDl/wHrxYpG1XDpUgAAAABJRU5E%0A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mesoconfusion.png"/>
          <p:cNvPicPr>
            <a:picLocks noChangeAspect="1"/>
          </p:cNvPicPr>
          <p:nvPr/>
        </p:nvPicPr>
        <p:blipFill>
          <a:blip r:embed="rId2" cstate="print"/>
          <a:stretch>
            <a:fillRect/>
          </a:stretch>
        </p:blipFill>
        <p:spPr>
          <a:xfrm>
            <a:off x="1554383" y="1571222"/>
            <a:ext cx="6797233" cy="5286777"/>
          </a:xfrm>
          <a:prstGeom prst="rect">
            <a:avLst/>
          </a:prstGeom>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7">
            <a:extLst>
              <a:ext uri="{FF2B5EF4-FFF2-40B4-BE49-F238E27FC236}">
                <a16:creationId xmlns:a16="http://schemas.microsoft.com/office/drawing/2014/main" id="{79155533-E7D5-46F2-99CB-C111F205D1F5}"/>
              </a:ext>
            </a:extLst>
          </p:cNvPr>
          <p:cNvSpPr/>
          <p:nvPr/>
        </p:nvSpPr>
        <p:spPr>
          <a:xfrm>
            <a:off x="214300" y="291774"/>
            <a:ext cx="9362940" cy="126808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Comparison of Results</a:t>
            </a:r>
          </a:p>
        </p:txBody>
      </p:sp>
      <p:pic>
        <p:nvPicPr>
          <p:cNvPr id="4" name="Picture 3" descr="meso_loss.png"/>
          <p:cNvPicPr>
            <a:picLocks noChangeAspect="1"/>
          </p:cNvPicPr>
          <p:nvPr/>
        </p:nvPicPr>
        <p:blipFill>
          <a:blip r:embed="rId2" cstate="print"/>
          <a:stretch>
            <a:fillRect/>
          </a:stretch>
        </p:blipFill>
        <p:spPr>
          <a:xfrm>
            <a:off x="2163651" y="1852794"/>
            <a:ext cx="7572776" cy="2101020"/>
          </a:xfrm>
          <a:prstGeom prst="rect">
            <a:avLst/>
          </a:prstGeom>
        </p:spPr>
      </p:pic>
      <p:pic>
        <p:nvPicPr>
          <p:cNvPr id="5" name="Picture 4" descr="download.png"/>
          <p:cNvPicPr>
            <a:picLocks noChangeAspect="1"/>
          </p:cNvPicPr>
          <p:nvPr/>
        </p:nvPicPr>
        <p:blipFill>
          <a:blip r:embed="rId3" cstate="print"/>
          <a:stretch>
            <a:fillRect/>
          </a:stretch>
        </p:blipFill>
        <p:spPr>
          <a:xfrm>
            <a:off x="2202287" y="3915177"/>
            <a:ext cx="7536287" cy="2273567"/>
          </a:xfrm>
          <a:prstGeom prst="rect">
            <a:avLst/>
          </a:prstGeom>
        </p:spPr>
      </p:pic>
      <p:sp>
        <p:nvSpPr>
          <p:cNvPr id="8" name="Subtitle 7"/>
          <p:cNvSpPr>
            <a:spLocks noGrp="1"/>
          </p:cNvSpPr>
          <p:nvPr>
            <p:ph type="subTitle" idx="1"/>
          </p:nvPr>
        </p:nvSpPr>
        <p:spPr>
          <a:xfrm>
            <a:off x="0" y="2327029"/>
            <a:ext cx="2290561" cy="3416948"/>
          </a:xfrm>
        </p:spPr>
        <p:txBody>
          <a:bodyPr/>
          <a:lstStyle/>
          <a:p>
            <a:r>
              <a:rPr lang="en-US" dirty="0" err="1"/>
              <a:t>MesoNet</a:t>
            </a:r>
            <a:endParaRPr lang="en-US" dirty="0"/>
          </a:p>
          <a:p>
            <a:endParaRPr lang="en-US" dirty="0"/>
          </a:p>
          <a:p>
            <a:endParaRPr lang="en-US" dirty="0"/>
          </a:p>
          <a:p>
            <a:endParaRPr lang="en-US" dirty="0"/>
          </a:p>
          <a:p>
            <a:endParaRPr lang="en-US" dirty="0"/>
          </a:p>
          <a:p>
            <a:r>
              <a:rPr lang="en-US" dirty="0"/>
              <a:t>EfficientNet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874" y="453982"/>
            <a:ext cx="5423535"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07E57A41-781D-4B4E-BF5D-DD6D8819B6F2}"/>
              </a:ext>
            </a:extLst>
          </p:cNvPr>
          <p:cNvSpPr>
            <a:spLocks noGrp="1"/>
          </p:cNvSpPr>
          <p:nvPr>
            <p:ph type="ctrTitle"/>
          </p:nvPr>
        </p:nvSpPr>
        <p:spPr>
          <a:xfrm>
            <a:off x="594360" y="731520"/>
            <a:ext cx="4948047" cy="1426464"/>
          </a:xfrm>
        </p:spPr>
        <p:txBody>
          <a:bodyPr vert="horz" lIns="91440" tIns="45720" rIns="91440" bIns="45720" rtlCol="0" anchor="ctr">
            <a:normAutofit/>
          </a:bodyPr>
          <a:lstStyle/>
          <a:p>
            <a:pPr algn="l"/>
            <a:r>
              <a:rPr lang="en-US" sz="4800" b="1" kern="1200" dirty="0">
                <a:solidFill>
                  <a:srgbClr val="FFFFFF"/>
                </a:solidFill>
                <a:latin typeface="Times New Roman" panose="02020603050405020304" pitchFamily="18" charset="0"/>
                <a:cs typeface="Times New Roman" panose="02020603050405020304" pitchFamily="18" charset="0"/>
              </a:rPr>
              <a:t>Contents</a:t>
            </a:r>
            <a:endParaRPr lang="en-US" sz="4800" kern="1200" dirty="0">
              <a:solidFill>
                <a:srgbClr val="FFFFFF"/>
              </a:solidFill>
              <a:latin typeface="Times New Roman" panose="02020603050405020304" pitchFamily="18" charset="0"/>
              <a:cs typeface="Times New Roman" panose="02020603050405020304" pitchFamily="18" charset="0"/>
            </a:endParaRPr>
          </a:p>
        </p:txBody>
      </p:sp>
      <p:sp>
        <p:nvSpPr>
          <p:cNvPr id="46" name="Rectangle 3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2644" y="461738"/>
            <a:ext cx="1746356"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7" name="Rectangle 40">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687" y="453155"/>
            <a:ext cx="1746353"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Rectangle 4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873" y="2480956"/>
            <a:ext cx="9152167"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 name="Subtitle 2">
            <a:extLst>
              <a:ext uri="{FF2B5EF4-FFF2-40B4-BE49-F238E27FC236}">
                <a16:creationId xmlns:a16="http://schemas.microsoft.com/office/drawing/2014/main" id="{9AABACDC-685F-4598-BBFF-0BF555B8DF84}"/>
              </a:ext>
            </a:extLst>
          </p:cNvPr>
          <p:cNvSpPr>
            <a:spLocks noGrp="1"/>
          </p:cNvSpPr>
          <p:nvPr>
            <p:ph type="subTitle" idx="1"/>
          </p:nvPr>
        </p:nvSpPr>
        <p:spPr>
          <a:xfrm>
            <a:off x="643629" y="2845838"/>
            <a:ext cx="8610655" cy="3457309"/>
          </a:xfrm>
        </p:spPr>
        <p:txBody>
          <a:bodyPr vert="horz" lIns="91440" tIns="45720" rIns="91440" bIns="45720" rtlCol="0" anchor="ctr">
            <a:normAutofit fontScale="92500" lnSpcReduction="20000"/>
          </a:bodyPr>
          <a:lstStyle/>
          <a:p>
            <a:pPr marL="462280" lvl="0" indent="-228600" algn="l">
              <a:spcBef>
                <a:spcPts val="580"/>
              </a:spcBef>
              <a:spcAft>
                <a:spcPts val="0"/>
              </a:spcAft>
              <a:buSzPts val="1879"/>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sym typeface="+mn-ea"/>
              </a:rPr>
              <a:t>Introduction</a:t>
            </a:r>
          </a:p>
          <a:p>
            <a:pPr marL="462280" lvl="0" indent="-228600" algn="l">
              <a:buSzPts val="1879"/>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sym typeface="+mn-ea"/>
              </a:rPr>
              <a:t>System Architecture</a:t>
            </a:r>
          </a:p>
          <a:p>
            <a:pPr marL="462280" indent="-228600" algn="l">
              <a:buSzPts val="1879"/>
              <a:buFont typeface="Arial" panose="020B0604020202020204" pitchFamily="34" charset="0"/>
              <a:buChar char="•"/>
            </a:pPr>
            <a:r>
              <a:rPr lang="en-US" altLang="en-US" sz="2100" dirty="0">
                <a:latin typeface="Times New Roman" panose="02020603050405020304" pitchFamily="18" charset="0"/>
                <a:cs typeface="Times New Roman" panose="02020603050405020304" pitchFamily="18" charset="0"/>
                <a:sym typeface="+mn-ea"/>
              </a:rPr>
              <a:t>Dataset Exploration</a:t>
            </a:r>
          </a:p>
          <a:p>
            <a:pPr marL="462280" lvl="0" indent="-228600" algn="l">
              <a:spcBef>
                <a:spcPts val="580"/>
              </a:spcBef>
              <a:spcAft>
                <a:spcPts val="0"/>
              </a:spcAft>
              <a:buSzPts val="1879"/>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sym typeface="+mn-ea"/>
              </a:rPr>
              <a:t>Pre Processing</a:t>
            </a:r>
            <a:endParaRPr lang="en-US" sz="2100" dirty="0">
              <a:latin typeface="Times New Roman" panose="02020603050405020304" pitchFamily="18" charset="0"/>
              <a:cs typeface="Times New Roman" panose="02020603050405020304" pitchFamily="18" charset="0"/>
            </a:endParaRPr>
          </a:p>
          <a:p>
            <a:pPr marL="462280" indent="-228600" algn="l">
              <a:buSzPts val="1879"/>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Model Architecture</a:t>
            </a:r>
          </a:p>
          <a:p>
            <a:pPr marL="462280" lvl="0" indent="-228600" algn="l">
              <a:spcBef>
                <a:spcPts val="580"/>
              </a:spcBef>
              <a:spcAft>
                <a:spcPts val="0"/>
              </a:spcAft>
              <a:buSzPts val="1879"/>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sym typeface="+mn-ea"/>
              </a:rPr>
              <a:t>Training Workflow  </a:t>
            </a:r>
            <a:endParaRPr lang="en-US" sz="2100" dirty="0">
              <a:latin typeface="Times New Roman" panose="02020603050405020304" pitchFamily="18" charset="0"/>
              <a:cs typeface="Times New Roman" panose="02020603050405020304" pitchFamily="18" charset="0"/>
            </a:endParaRPr>
          </a:p>
          <a:p>
            <a:pPr marL="462280" lvl="0" indent="-228600" algn="l">
              <a:spcBef>
                <a:spcPts val="580"/>
              </a:spcBef>
              <a:spcAft>
                <a:spcPts val="0"/>
              </a:spcAft>
              <a:buSzPts val="1879"/>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sym typeface="+mn-ea"/>
              </a:rPr>
              <a:t>Prediction Workflow </a:t>
            </a:r>
          </a:p>
          <a:p>
            <a:pPr marL="462280" lvl="0" indent="-228600" algn="l">
              <a:spcBef>
                <a:spcPts val="580"/>
              </a:spcBef>
              <a:spcAft>
                <a:spcPts val="0"/>
              </a:spcAft>
              <a:buSzPts val="1879"/>
              <a:buFont typeface="Arial" panose="020B0604020202020204" pitchFamily="34" charset="0"/>
              <a:buChar char="•"/>
            </a:pPr>
            <a:r>
              <a:rPr lang="en-US" altLang="en-US" sz="2100" dirty="0">
                <a:latin typeface="Times New Roman" panose="02020603050405020304" pitchFamily="18" charset="0"/>
                <a:cs typeface="Times New Roman" panose="02020603050405020304" pitchFamily="18" charset="0"/>
                <a:sym typeface="+mn-ea"/>
              </a:rPr>
              <a:t>Tools and Technologies</a:t>
            </a:r>
            <a:endParaRPr lang="en-US" sz="2100" dirty="0">
              <a:latin typeface="Times New Roman" panose="02020603050405020304" pitchFamily="18" charset="0"/>
              <a:cs typeface="Times New Roman" panose="02020603050405020304" pitchFamily="18" charset="0"/>
            </a:endParaRPr>
          </a:p>
          <a:p>
            <a:pPr marL="462280" lvl="0" indent="-228600" algn="l">
              <a:spcBef>
                <a:spcPts val="580"/>
              </a:spcBef>
              <a:spcAft>
                <a:spcPts val="0"/>
              </a:spcAft>
              <a:buSzPts val="1879"/>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sym typeface="+mn-ea"/>
              </a:rPr>
              <a:t>Result </a:t>
            </a:r>
            <a:endParaRPr lang="en-US" sz="2100" dirty="0">
              <a:latin typeface="Times New Roman" panose="02020603050405020304" pitchFamily="18" charset="0"/>
              <a:cs typeface="Times New Roman" panose="02020603050405020304" pitchFamily="18" charset="0"/>
            </a:endParaRPr>
          </a:p>
          <a:p>
            <a:pPr marL="462280" lvl="0" indent="-228600" algn="l">
              <a:spcBef>
                <a:spcPts val="580"/>
              </a:spcBef>
              <a:spcAft>
                <a:spcPts val="0"/>
              </a:spcAft>
              <a:buSzPts val="1879"/>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sym typeface="+mn-ea"/>
              </a:rPr>
              <a:t>Demo </a:t>
            </a:r>
            <a:endParaRPr lang="en-US" sz="2100" dirty="0">
              <a:latin typeface="Times New Roman" panose="02020603050405020304" pitchFamily="18" charset="0"/>
              <a:cs typeface="Times New Roman" panose="02020603050405020304" pitchFamily="18" charset="0"/>
            </a:endParaRPr>
          </a:p>
          <a:p>
            <a:pPr marL="462280" lvl="0" indent="-228600" algn="l">
              <a:spcBef>
                <a:spcPts val="580"/>
              </a:spcBef>
              <a:spcAft>
                <a:spcPts val="0"/>
              </a:spcAft>
              <a:buSzPts val="1879"/>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sym typeface="+mn-ea"/>
              </a:rPr>
              <a:t>Conclusion</a:t>
            </a:r>
          </a:p>
          <a:p>
            <a:pPr marL="233680" lvl="0" algn="l">
              <a:spcBef>
                <a:spcPts val="580"/>
              </a:spcBef>
              <a:spcAft>
                <a:spcPts val="0"/>
              </a:spcAft>
              <a:buSzPts val="1879"/>
            </a:pPr>
            <a:endParaRPr lang="en-US" sz="2100" dirty="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endParaRPr lang="en-US" sz="1300" dirty="0"/>
          </a:p>
        </p:txBody>
      </p:sp>
      <p:sp>
        <p:nvSpPr>
          <p:cNvPr id="4" name="Footer Placeholder 4">
            <a:extLst>
              <a:ext uri="{FF2B5EF4-FFF2-40B4-BE49-F238E27FC236}">
                <a16:creationId xmlns:a16="http://schemas.microsoft.com/office/drawing/2014/main" id="{C5990A09-5974-4512-8626-38B8C52C8065}"/>
              </a:ext>
            </a:extLst>
          </p:cNvPr>
          <p:cNvSpPr>
            <a:spLocks noGrp="1"/>
          </p:cNvSpPr>
          <p:nvPr>
            <p:ph type="ftr" sz="quarter" idx="11"/>
          </p:nvPr>
        </p:nvSpPr>
        <p:spPr>
          <a:xfrm>
            <a:off x="2237188" y="6516737"/>
            <a:ext cx="5423535"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lumMod val="50000"/>
                  <a:lumOff val="50000"/>
                </a:prstClr>
              </a:solidFill>
              <a:effectLst/>
              <a:uLnTx/>
              <a:uFillTx/>
              <a:latin typeface="Arial"/>
              <a:ea typeface="+mn-ea"/>
              <a:cs typeface="+mn-cs"/>
            </a:endParaRPr>
          </a:p>
        </p:txBody>
      </p:sp>
    </p:spTree>
    <p:extLst>
      <p:ext uri="{BB962C8B-B14F-4D97-AF65-F5344CB8AC3E}">
        <p14:creationId xmlns:p14="http://schemas.microsoft.com/office/powerpoint/2010/main" val="1604314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Freeform: Shape 10">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860822" y="-1108988"/>
            <a:ext cx="5833612"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2" name="Title 1">
            <a:extLst>
              <a:ext uri="{FF2B5EF4-FFF2-40B4-BE49-F238E27FC236}">
                <a16:creationId xmlns:a16="http://schemas.microsoft.com/office/drawing/2014/main" id="{DFC10B1B-F6E5-4775-AD55-126CB9B80CDD}"/>
              </a:ext>
            </a:extLst>
          </p:cNvPr>
          <p:cNvSpPr>
            <a:spLocks noGrp="1"/>
          </p:cNvSpPr>
          <p:nvPr>
            <p:ph type="ctrTitle"/>
          </p:nvPr>
        </p:nvSpPr>
        <p:spPr>
          <a:xfrm>
            <a:off x="683513" y="673770"/>
            <a:ext cx="2961147" cy="2414488"/>
          </a:xfrm>
        </p:spPr>
        <p:txBody>
          <a:bodyPr vert="horz" lIns="91440" tIns="45720" rIns="91440" bIns="45720" rtlCol="0" anchor="t">
            <a:noAutofit/>
          </a:bodyPr>
          <a:lstStyle/>
          <a:p>
            <a:pPr algn="l"/>
            <a:br>
              <a:rPr lang="en-US" sz="4800" kern="1200" dirty="0">
                <a:solidFill>
                  <a:srgbClr val="FFFFFF"/>
                </a:solidFill>
                <a:latin typeface="Times New Roman" panose="02020603050405020304" pitchFamily="18" charset="0"/>
                <a:cs typeface="Times New Roman" panose="02020603050405020304" pitchFamily="18" charset="0"/>
              </a:rPr>
            </a:br>
            <a:r>
              <a:rPr lang="en-US" sz="4800" kern="1200" dirty="0">
                <a:solidFill>
                  <a:srgbClr val="FFFFFF"/>
                </a:solidFill>
                <a:latin typeface="Times New Roman" panose="02020603050405020304" pitchFamily="18" charset="0"/>
                <a:cs typeface="Times New Roman" panose="02020603050405020304" pitchFamily="18" charset="0"/>
                <a:sym typeface="+mn-ea"/>
              </a:rPr>
              <a:t>Demo</a:t>
            </a:r>
            <a:endParaRPr lang="en-US" sz="4800" kern="12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5196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5129C-58D3-43D8-AC8C-E5B0DAC2EA0A}"/>
              </a:ext>
            </a:extLst>
          </p:cNvPr>
          <p:cNvPicPr>
            <a:picLocks noChangeAspect="1"/>
          </p:cNvPicPr>
          <p:nvPr/>
        </p:nvPicPr>
        <p:blipFill rotWithShape="1">
          <a:blip r:embed="rId2" cstate="print">
            <a:extLst>
              <a:ext uri="{837473B0-CC2E-450A-ABE3-18F120FF3D39}">
                <a1611:picAttrSrcUrl xmlns:a1611="http://schemas.microsoft.com/office/drawing/2016/11/main" r:id="rId3"/>
              </a:ext>
            </a:extLst>
          </a:blip>
          <a:srcRect r="2" b="17469"/>
          <a:stretch/>
        </p:blipFill>
        <p:spPr>
          <a:xfrm>
            <a:off x="3730229" y="206298"/>
            <a:ext cx="5605781" cy="5694275"/>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722491" cy="6858002"/>
            <a:chOff x="-2" y="-1"/>
            <a:chExt cx="4581527" cy="6858002"/>
          </a:xfrm>
          <a:effectLst>
            <a:outerShdw blurRad="381000" dist="50800" algn="ctr" rotWithShape="0">
              <a:srgbClr val="000000">
                <a:alpha val="10000"/>
              </a:srgbClr>
            </a:outerShdw>
          </a:effectLst>
        </p:grpSpPr>
        <p:sp>
          <p:nvSpPr>
            <p:cNvPr id="6"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grpSp>
    </p:spTree>
    <p:extLst>
      <p:ext uri="{BB962C8B-B14F-4D97-AF65-F5344CB8AC3E}">
        <p14:creationId xmlns:p14="http://schemas.microsoft.com/office/powerpoint/2010/main" val="240889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DD05EE66-F8E2-4099-A282-2120580582A8}"/>
              </a:ext>
            </a:extLst>
          </p:cNvPr>
          <p:cNvSpPr>
            <a:spLocks noGrp="1"/>
          </p:cNvSpPr>
          <p:nvPr>
            <p:ph type="ctrTitle"/>
          </p:nvPr>
        </p:nvSpPr>
        <p:spPr>
          <a:xfrm>
            <a:off x="3951411" y="1134151"/>
            <a:ext cx="4334631" cy="689981"/>
          </a:xfrm>
        </p:spPr>
        <p:txBody>
          <a:bodyPr>
            <a:noAutofit/>
          </a:bodyPr>
          <a:lstStyle/>
          <a:p>
            <a:r>
              <a:rPr lang="en-US" sz="4800" dirty="0">
                <a:solidFill>
                  <a:schemeClr val="tx2">
                    <a:lumMod val="75000"/>
                  </a:schemeClr>
                </a:solidFill>
                <a:latin typeface="Times New Roman" panose="02020603050405020304" pitchFamily="18" charset="0"/>
                <a:cs typeface="Times New Roman" panose="02020603050405020304" pitchFamily="18" charset="0"/>
              </a:rPr>
              <a:t>Introduction</a:t>
            </a:r>
            <a:endParaRPr lang="en-IN" sz="48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AC11047-FD2E-4146-8219-BA996AF285DE}"/>
              </a:ext>
            </a:extLst>
          </p:cNvPr>
          <p:cNvSpPr>
            <a:spLocks noGrp="1"/>
          </p:cNvSpPr>
          <p:nvPr>
            <p:ph type="subTitle" idx="1"/>
          </p:nvPr>
        </p:nvSpPr>
        <p:spPr>
          <a:xfrm>
            <a:off x="2275818" y="2029811"/>
            <a:ext cx="7435246" cy="3442930"/>
          </a:xfrm>
        </p:spPr>
        <p:txBody>
          <a:bodyPr>
            <a:normAutofit/>
          </a:bodyPr>
          <a:lstStyle/>
          <a:p>
            <a:pPr algn="l">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 an era where digital media plays an increasingly central role in our lives, the emergence of deepfake technology raises critical concerns. Deepfakes are the manipulation of facial appearance through deep generative methods.</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Deepfakes,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cuttingedge</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of "deep learning" and "fake," refer to highly convincing and often indistinguishable synthetic media created using artificial intelligence (AI) techniques.</a:t>
            </a:r>
          </a:p>
          <a:p>
            <a:pPr algn="l">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These media can include realistic-looking videos, images, audio, and even text, all manipulated to portray events and situations that never occurred.</a:t>
            </a:r>
          </a:p>
          <a:p>
            <a:pPr algn="l">
              <a:buFont typeface="Wingdings" panose="05000000000000000000" pitchFamily="2" charset="2"/>
              <a:buChar char="§"/>
            </a:pP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Deepfakes are produced by employing generative adversarial networks (GANs), a sophisticated deep learning methodology, to merge and overlay pre-existing images and videos onto target source media, resulting in deceptive yet realistic simulations.</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Wingdings" panose="05000000000000000000" pitchFamily="2" charset="2"/>
              <a:buChar char="§"/>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Wingdings" panose="05000000000000000000" pitchFamily="2" charset="2"/>
              <a:buChar char="§"/>
            </a:pPr>
            <a:endPar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n-IN" dirty="0"/>
          </a:p>
        </p:txBody>
      </p:sp>
      <p:sp>
        <p:nvSpPr>
          <p:cNvPr id="64" name="Freeform: Shape 6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1055" y="2"/>
            <a:ext cx="938553"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3" name="Freeform: Shape 6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33605" y="0"/>
            <a:ext cx="1411638"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65" name="Freeform: Shape 6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29790"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7" name="Freeform: Shape 6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50"/>
            <a:ext cx="1257896"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69" name="Freeform: Shape 6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04431" y="5717907"/>
            <a:ext cx="1439432"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5" name="Picture 4" descr="Icon&#10;&#10;Description automatically generated">
            <a:extLst>
              <a:ext uri="{FF2B5EF4-FFF2-40B4-BE49-F238E27FC236}">
                <a16:creationId xmlns:a16="http://schemas.microsoft.com/office/drawing/2014/main" id="{B6388E5F-1468-4217-A6C4-18EFD339AB2C}"/>
              </a:ext>
            </a:extLst>
          </p:cNvPr>
          <p:cNvPicPr>
            <a:picLocks noChangeAspect="1"/>
          </p:cNvPicPr>
          <p:nvPr/>
        </p:nvPicPr>
        <p:blipFill rotWithShape="1">
          <a:blip r:embed="rId2" cstate="print">
            <a:extLst>
              <a:ext uri="{837473B0-CC2E-450A-ABE3-18F120FF3D39}">
                <a1611:picAttrSrcUrl xmlns:a1611="http://schemas.microsoft.com/office/drawing/2016/11/main" r:id="rId3"/>
              </a:ext>
            </a:extLst>
          </a:blip>
          <a:srcRect r="1" b="1"/>
          <a:stretch/>
        </p:blipFill>
        <p:spPr>
          <a:xfrm>
            <a:off x="302920" y="2361691"/>
            <a:ext cx="1911286" cy="235235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71" name="Freeform: Shape 7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72917" y="6258757"/>
            <a:ext cx="1272326"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34245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8104909"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542" y="524740"/>
            <a:ext cx="913891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55D57AC5-1926-4FAB-8C8D-9A4A7F3714BC}"/>
              </a:ext>
            </a:extLst>
          </p:cNvPr>
          <p:cNvSpPr>
            <a:spLocks noGrp="1"/>
          </p:cNvSpPr>
          <p:nvPr>
            <p:ph type="ctrTitle"/>
          </p:nvPr>
        </p:nvSpPr>
        <p:spPr>
          <a:xfrm>
            <a:off x="1282606" y="767589"/>
            <a:ext cx="7338312" cy="1125289"/>
          </a:xfrm>
        </p:spPr>
        <p:txBody>
          <a:bodyPr>
            <a:normAutofit fontScale="90000"/>
          </a:bodyPr>
          <a:lstStyle/>
          <a:p>
            <a:br>
              <a:rPr lang="en-US" altLang="en-US" sz="6600" dirty="0">
                <a:latin typeface="Times New Roman" panose="02020603050405020304" pitchFamily="18" charset="0"/>
                <a:cs typeface="Times New Roman" panose="02020603050405020304" pitchFamily="18" charset="0"/>
                <a:sym typeface="+mn-ea"/>
              </a:rPr>
            </a:br>
            <a:r>
              <a:rPr lang="en-US" altLang="en-US" sz="5300" dirty="0">
                <a:solidFill>
                  <a:schemeClr val="tx2">
                    <a:lumMod val="75000"/>
                  </a:schemeClr>
                </a:solidFill>
                <a:latin typeface="Times New Roman" panose="02020603050405020304" pitchFamily="18" charset="0"/>
                <a:cs typeface="Times New Roman" panose="02020603050405020304" pitchFamily="18" charset="0"/>
                <a:sym typeface="+mn-ea"/>
              </a:rPr>
              <a:t>Dangers of Deepfakes</a:t>
            </a:r>
            <a:endParaRPr lang="en-IN" sz="6600" dirty="0">
              <a:solidFill>
                <a:schemeClr val="tx2">
                  <a:lumMod val="75000"/>
                </a:schemeClr>
              </a:solidFill>
            </a:endParaRPr>
          </a:p>
        </p:txBody>
      </p:sp>
      <p:grpSp>
        <p:nvGrpSpPr>
          <p:cNvPr id="15" name="Group 14">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7152" y="44817"/>
            <a:ext cx="189559" cy="772404"/>
            <a:chOff x="11873418" y="44817"/>
            <a:chExt cx="233303" cy="772404"/>
          </a:xfrm>
        </p:grpSpPr>
        <p:sp>
          <p:nvSpPr>
            <p:cNvPr id="16"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5"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6"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7"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8"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9"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4"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5"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577" y="3048506"/>
            <a:ext cx="512110" cy="765242"/>
            <a:chOff x="45711" y="3048506"/>
            <a:chExt cx="630289" cy="765242"/>
          </a:xfrm>
        </p:grpSpPr>
        <p:sp>
          <p:nvSpPr>
            <p:cNvPr id="30"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1"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2"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3"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4"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5"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6"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7"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0"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1"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2"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5"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7"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8"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9"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0"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1"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2"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3"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4"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60" name="Subtitle 59">
            <a:extLst>
              <a:ext uri="{FF2B5EF4-FFF2-40B4-BE49-F238E27FC236}">
                <a16:creationId xmlns:a16="http://schemas.microsoft.com/office/drawing/2014/main" id="{4E8E973F-CEC3-4211-84A4-BF9159071F4A}"/>
              </a:ext>
            </a:extLst>
          </p:cNvPr>
          <p:cNvSpPr>
            <a:spLocks noGrp="1"/>
          </p:cNvSpPr>
          <p:nvPr>
            <p:ph type="subTitle" idx="1"/>
          </p:nvPr>
        </p:nvSpPr>
        <p:spPr>
          <a:xfrm>
            <a:off x="1238250" y="2135725"/>
            <a:ext cx="7429500" cy="3873724"/>
          </a:xfrm>
        </p:spPr>
        <p:txBody>
          <a:bodyPr>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mn-ea"/>
                <a:cs typeface="Times New Roman" panose="02020603050405020304" pitchFamily="18" charset="0"/>
              </a:rPr>
              <a:t>Fake</a:t>
            </a:r>
            <a:r>
              <a:rPr kumimoji="0" lang="en-US" sz="32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mn-ea"/>
                <a:cs typeface="Times New Roman" panose="02020603050405020304" pitchFamily="18" charset="0"/>
              </a:rPr>
              <a:t>News</a:t>
            </a:r>
            <a:endParaRPr kumimoji="0" lang="en-IN" sz="3200" b="0"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200" b="0"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mn-ea"/>
                <a:cs typeface="Times New Roman" panose="02020603050405020304" pitchFamily="18" charset="0"/>
              </a:rPr>
              <a:t>Malicious hoaxes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200" b="0"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mn-ea"/>
                <a:cs typeface="Times New Roman" panose="02020603050405020304" pitchFamily="18" charset="0"/>
              </a:rPr>
              <a:t>Financial fraud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200" b="0"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mn-ea"/>
                <a:cs typeface="Times New Roman" panose="02020603050405020304" pitchFamily="18" charset="0"/>
              </a:rPr>
              <a:t>Celebrity unusual video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200" b="0"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mn-ea"/>
                <a:cs typeface="Times New Roman" panose="02020603050405020304" pitchFamily="18" charset="0"/>
              </a:rPr>
              <a:t>Revenge porn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200" b="0"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mn-ea"/>
                <a:cs typeface="Times New Roman" panose="02020603050405020304" pitchFamily="18" charset="0"/>
              </a:rPr>
              <a:t>Politician videos</a:t>
            </a:r>
            <a:endParaRPr lang="en-IN" dirty="0">
              <a:solidFill>
                <a:schemeClr val="tx1">
                  <a:lumMod val="65000"/>
                  <a:lumOff val="35000"/>
                </a:schemeClr>
              </a:solidFill>
            </a:endParaRPr>
          </a:p>
        </p:txBody>
      </p:sp>
      <p:sp>
        <p:nvSpPr>
          <p:cNvPr id="61" name="Footer Placeholder 4">
            <a:extLst>
              <a:ext uri="{FF2B5EF4-FFF2-40B4-BE49-F238E27FC236}">
                <a16:creationId xmlns:a16="http://schemas.microsoft.com/office/drawing/2014/main" id="{350CFE0C-69E5-44D0-BBB6-7A1D838A0D7A}"/>
              </a:ext>
            </a:extLst>
          </p:cNvPr>
          <p:cNvSpPr txBox="1">
            <a:spLocks/>
          </p:cNvSpPr>
          <p:nvPr/>
        </p:nvSpPr>
        <p:spPr>
          <a:xfrm>
            <a:off x="2398715" y="6408900"/>
            <a:ext cx="5423535" cy="365125"/>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 </a:t>
            </a:r>
          </a:p>
        </p:txBody>
      </p:sp>
      <p:pic>
        <p:nvPicPr>
          <p:cNvPr id="4" name="Picture 3">
            <a:extLst>
              <a:ext uri="{FF2B5EF4-FFF2-40B4-BE49-F238E27FC236}">
                <a16:creationId xmlns:a16="http://schemas.microsoft.com/office/drawing/2014/main" id="{11B8A625-F9EF-1962-2AE4-53C8CA34EA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8388" y="2135762"/>
            <a:ext cx="2504179" cy="1713115"/>
          </a:xfrm>
          <a:prstGeom prst="rect">
            <a:avLst/>
          </a:prstGeom>
        </p:spPr>
      </p:pic>
      <p:pic>
        <p:nvPicPr>
          <p:cNvPr id="6" name="Picture 5">
            <a:extLst>
              <a:ext uri="{FF2B5EF4-FFF2-40B4-BE49-F238E27FC236}">
                <a16:creationId xmlns:a16="http://schemas.microsoft.com/office/drawing/2014/main" id="{6E4AAFF0-F332-B0F7-B16D-CFDCF624E6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8389" y="3932719"/>
            <a:ext cx="2511761" cy="1718302"/>
          </a:xfrm>
          <a:prstGeom prst="rect">
            <a:avLst/>
          </a:prstGeom>
        </p:spPr>
      </p:pic>
      <p:pic>
        <p:nvPicPr>
          <p:cNvPr id="8" name="Picture 7">
            <a:extLst>
              <a:ext uri="{FF2B5EF4-FFF2-40B4-BE49-F238E27FC236}">
                <a16:creationId xmlns:a16="http://schemas.microsoft.com/office/drawing/2014/main" id="{C8A809C0-6968-423E-E311-40DCC45139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3985" y="2146784"/>
            <a:ext cx="2337438" cy="1666965"/>
          </a:xfrm>
          <a:prstGeom prst="rect">
            <a:avLst/>
          </a:prstGeom>
        </p:spPr>
      </p:pic>
      <p:pic>
        <p:nvPicPr>
          <p:cNvPr id="10" name="Picture 9">
            <a:extLst>
              <a:ext uri="{FF2B5EF4-FFF2-40B4-BE49-F238E27FC236}">
                <a16:creationId xmlns:a16="http://schemas.microsoft.com/office/drawing/2014/main" id="{199B9670-DD14-A05E-BA37-85E549F406AB}"/>
              </a:ext>
            </a:extLst>
          </p:cNvPr>
          <p:cNvPicPr>
            <a:picLocks noChangeAspect="1"/>
          </p:cNvPicPr>
          <p:nvPr/>
        </p:nvPicPr>
        <p:blipFill>
          <a:blip r:embed="rId5" cstate="print"/>
          <a:stretch>
            <a:fillRect/>
          </a:stretch>
        </p:blipFill>
        <p:spPr>
          <a:xfrm>
            <a:off x="7519113" y="3886968"/>
            <a:ext cx="2365174" cy="1718302"/>
          </a:xfrm>
          <a:prstGeom prst="rect">
            <a:avLst/>
          </a:prstGeom>
        </p:spPr>
      </p:pic>
    </p:spTree>
    <p:extLst>
      <p:ext uri="{BB962C8B-B14F-4D97-AF65-F5344CB8AC3E}">
        <p14:creationId xmlns:p14="http://schemas.microsoft.com/office/powerpoint/2010/main" val="46959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E826D7A0-8063-4829-873E-078D8F1D9F33}"/>
              </a:ext>
            </a:extLst>
          </p:cNvPr>
          <p:cNvSpPr>
            <a:spLocks noGrp="1"/>
          </p:cNvSpPr>
          <p:nvPr>
            <p:ph type="ctrTitle"/>
          </p:nvPr>
        </p:nvSpPr>
        <p:spPr>
          <a:xfrm>
            <a:off x="839533" y="420624"/>
            <a:ext cx="8541899" cy="815496"/>
          </a:xfrm>
        </p:spPr>
        <p:txBody>
          <a:bodyPr>
            <a:normAutofit/>
          </a:bodyPr>
          <a:lstStyle/>
          <a:p>
            <a:r>
              <a:rPr lang="en-US" sz="4800" dirty="0">
                <a:solidFill>
                  <a:schemeClr val="tx2">
                    <a:lumMod val="75000"/>
                  </a:schemeClr>
                </a:solidFill>
                <a:latin typeface="Times New Roman" panose="02020603050405020304" pitchFamily="18" charset="0"/>
                <a:cs typeface="Times New Roman" panose="02020603050405020304" pitchFamily="18" charset="0"/>
              </a:rPr>
              <a:t>Deepfake Creation</a:t>
            </a:r>
            <a:endParaRPr lang="en-IN" sz="48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5AD08EC-0267-48CA-A00C-D5EDB31773CC}"/>
              </a:ext>
            </a:extLst>
          </p:cNvPr>
          <p:cNvSpPr>
            <a:spLocks noGrp="1"/>
          </p:cNvSpPr>
          <p:nvPr>
            <p:ph type="subTitle" idx="1"/>
          </p:nvPr>
        </p:nvSpPr>
        <p:spPr>
          <a:xfrm>
            <a:off x="839533" y="1484428"/>
            <a:ext cx="8541899" cy="4708982"/>
          </a:xfrm>
        </p:spPr>
        <p:txBody>
          <a:bodyPr anchor="t">
            <a:normAutofit/>
          </a:bodyPr>
          <a:lstStyle/>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Deepfake creation involves utilizing advanced artificial intelligence techniques, particularly generative adversarial networks (GANs), to manipulate and synthesize existing visual or auditory data. GANs consist of two neural networks — a generator and a discriminator — engaged in a competitive process. </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generator crafts highly realistic media by learning from a training dataset, while the discriminator distinguishes between authentic and generated content. </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Tools for deep fake creation.</a:t>
            </a:r>
          </a:p>
          <a:p>
            <a:pPr marL="342900" indent="-342900" algn="l">
              <a:buFont typeface="+mj-lt"/>
              <a:buAutoNum type="arabicPeriod"/>
            </a:pPr>
            <a:r>
              <a:rPr lang="en-US" sz="1800" dirty="0" err="1">
                <a:latin typeface="Times New Roman" panose="02020603050405020304" pitchFamily="18" charset="0"/>
                <a:cs typeface="Times New Roman" panose="02020603050405020304" pitchFamily="18" charset="0"/>
              </a:rPr>
              <a:t>Faceswap</a:t>
            </a:r>
            <a:r>
              <a:rPr lang="en-US" sz="1800" dirty="0">
                <a:latin typeface="Times New Roman" panose="02020603050405020304" pitchFamily="18" charset="0"/>
                <a:cs typeface="Times New Roman" panose="02020603050405020304" pitchFamily="18" charset="0"/>
              </a:rPr>
              <a:t> </a:t>
            </a:r>
          </a:p>
          <a:p>
            <a:pPr marL="342900" indent="-342900" algn="l">
              <a:buFont typeface="+mj-lt"/>
              <a:buAutoNum type="arabicPeriod"/>
            </a:pPr>
            <a:r>
              <a:rPr lang="en-US" sz="1800" dirty="0" err="1">
                <a:latin typeface="Times New Roman" panose="02020603050405020304" pitchFamily="18" charset="0"/>
                <a:cs typeface="Times New Roman" panose="02020603050405020304" pitchFamily="18" charset="0"/>
              </a:rPr>
              <a:t>Faceit</a:t>
            </a:r>
            <a:endParaRPr lang="en-US" sz="1800" dirty="0">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sz="1800" dirty="0" err="1">
                <a:latin typeface="Times New Roman" panose="02020603050405020304" pitchFamily="18" charset="0"/>
                <a:cs typeface="Times New Roman" panose="02020603050405020304" pitchFamily="18" charset="0"/>
              </a:rPr>
              <a:t>DeepFaceLab</a:t>
            </a:r>
            <a:endParaRPr lang="en-US" sz="1800" dirty="0">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sz="1800" dirty="0" err="1">
                <a:latin typeface="Times New Roman" panose="02020603050405020304" pitchFamily="18" charset="0"/>
                <a:cs typeface="Times New Roman" panose="02020603050405020304" pitchFamily="18" charset="0"/>
              </a:rPr>
              <a:t>DeepfakeCapsuleGAN</a:t>
            </a:r>
            <a:r>
              <a:rPr lang="en-US" sz="1800" dirty="0">
                <a:latin typeface="Times New Roman" panose="02020603050405020304" pitchFamily="18" charset="0"/>
                <a:cs typeface="Times New Roman" panose="02020603050405020304" pitchFamily="18" charset="0"/>
              </a:rPr>
              <a:t> </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Large resolution </a:t>
            </a:r>
            <a:r>
              <a:rPr lang="en-US" sz="1800" dirty="0" err="1">
                <a:latin typeface="Times New Roman" panose="02020603050405020304" pitchFamily="18" charset="0"/>
                <a:cs typeface="Times New Roman" panose="02020603050405020304" pitchFamily="18" charset="0"/>
              </a:rPr>
              <a:t>facemasked</a:t>
            </a:r>
            <a:r>
              <a:rPr lang="en-US" sz="1800" dirty="0">
                <a:latin typeface="Times New Roman" panose="02020603050405020304" pitchFamily="18" charset="0"/>
                <a:cs typeface="Times New Roman" panose="02020603050405020304" pitchFamily="18" charset="0"/>
              </a:rPr>
              <a:t> </a:t>
            </a:r>
          </a:p>
          <a:p>
            <a:pPr marL="0" indent="0" algn="l">
              <a:buNone/>
            </a:pPr>
            <a:endParaRPr lang="en-US" sz="18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165"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835" y="73153"/>
            <a:ext cx="957910" cy="232963"/>
            <a:chOff x="5422392" y="64008"/>
            <a:chExt cx="1178966" cy="232963"/>
          </a:xfrm>
        </p:grpSpPr>
        <p:sp>
          <p:nvSpPr>
            <p:cNvPr id="14"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6"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4"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6"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2"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4"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5"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9"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0"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1"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2"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3"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35" name="Rectangle 3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5"/>
            <a:ext cx="493165"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4" name="Picture 3">
            <a:extLst>
              <a:ext uri="{FF2B5EF4-FFF2-40B4-BE49-F238E27FC236}">
                <a16:creationId xmlns:a16="http://schemas.microsoft.com/office/drawing/2014/main" id="{25A08F3A-5CE6-329D-15ED-4A9F39481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6529" y="2985533"/>
            <a:ext cx="4369471" cy="2898345"/>
          </a:xfrm>
          <a:prstGeom prst="rect">
            <a:avLst/>
          </a:prstGeom>
        </p:spPr>
      </p:pic>
    </p:spTree>
    <p:extLst>
      <p:ext uri="{BB962C8B-B14F-4D97-AF65-F5344CB8AC3E}">
        <p14:creationId xmlns:p14="http://schemas.microsoft.com/office/powerpoint/2010/main" val="240644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0"/>
            <a:ext cx="9906000" cy="6858000"/>
          </a:xfrm>
          <a:prstGeom prst="rect">
            <a:avLst/>
          </a:prstGeom>
          <a:pattFill prst="smGrid">
            <a:fgClr>
              <a:schemeClr val="bg1">
                <a:lumMod val="8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0" y="0"/>
            <a:ext cx="9906000" cy="6858000"/>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0" name="Group 109"/>
          <p:cNvGrpSpPr/>
          <p:nvPr/>
        </p:nvGrpSpPr>
        <p:grpSpPr>
          <a:xfrm>
            <a:off x="452230" y="318052"/>
            <a:ext cx="9319178" cy="6221896"/>
            <a:chOff x="1478383" y="577243"/>
            <a:chExt cx="11027794" cy="5946355"/>
          </a:xfrm>
        </p:grpSpPr>
        <p:sp>
          <p:nvSpPr>
            <p:cNvPr id="56" name="Oval 55"/>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p:cNvSpPr/>
            <p:nvPr/>
          </p:nvSpPr>
          <p:spPr>
            <a:xfrm>
              <a:off x="7046035" y="577243"/>
              <a:ext cx="4385635" cy="1165131"/>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p:cNvSpPr/>
            <p:nvPr/>
          </p:nvSpPr>
          <p:spPr>
            <a:xfrm>
              <a:off x="7601616" y="1860035"/>
              <a:ext cx="4071659" cy="1001972"/>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Rounded Corners 21"/>
            <p:cNvSpPr/>
            <p:nvPr/>
          </p:nvSpPr>
          <p:spPr>
            <a:xfrm>
              <a:off x="7933678" y="3117480"/>
              <a:ext cx="3691885" cy="1200329"/>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p:cNvSpPr/>
            <p:nvPr/>
          </p:nvSpPr>
          <p:spPr>
            <a:xfrm>
              <a:off x="7548710" y="4646020"/>
              <a:ext cx="3691885"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p:cNvSpPr/>
            <p:nvPr/>
          </p:nvSpPr>
          <p:spPr>
            <a:xfrm>
              <a:off x="7280898" y="5616276"/>
              <a:ext cx="3691885" cy="907322"/>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val 33"/>
            <p:cNvSpPr/>
            <p:nvPr/>
          </p:nvSpPr>
          <p:spPr>
            <a:xfrm>
              <a:off x="4961943" y="983584"/>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p:cNvSpPr/>
            <p:nvPr/>
          </p:nvSpPr>
          <p:spPr>
            <a:xfrm>
              <a:off x="6130688" y="2176515"/>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p:cNvSpPr/>
            <p:nvPr/>
          </p:nvSpPr>
          <p:spPr>
            <a:xfrm>
              <a:off x="6319217" y="3550420"/>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p:cNvSpPr/>
            <p:nvPr/>
          </p:nvSpPr>
          <p:spPr>
            <a:xfrm>
              <a:off x="5813390" y="4861015"/>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p:cNvSpPr/>
            <p:nvPr/>
          </p:nvSpPr>
          <p:spPr>
            <a:xfrm>
              <a:off x="4153222" y="5901862"/>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Connector 40"/>
            <p:cNvCxnSpPr>
              <a:cxnSpLocks/>
              <a:stCxn id="34" idx="6"/>
              <a:endCxn id="20" idx="1"/>
            </p:cNvCxnSpPr>
            <p:nvPr/>
          </p:nvCxnSpPr>
          <p:spPr>
            <a:xfrm>
              <a:off x="5314392" y="1159809"/>
              <a:ext cx="1731643"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35" idx="6"/>
              <a:endCxn id="21" idx="1"/>
            </p:cNvCxnSpPr>
            <p:nvPr/>
          </p:nvCxnSpPr>
          <p:spPr>
            <a:xfrm>
              <a:off x="6483137" y="2352740"/>
              <a:ext cx="1118479" cy="828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a:stCxn id="36" idx="6"/>
              <a:endCxn id="22" idx="1"/>
            </p:cNvCxnSpPr>
            <p:nvPr/>
          </p:nvCxnSpPr>
          <p:spPr>
            <a:xfrm flipV="1">
              <a:off x="6671666" y="3717645"/>
              <a:ext cx="1262012" cy="900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stCxn id="37" idx="6"/>
              <a:endCxn id="23" idx="1"/>
            </p:cNvCxnSpPr>
            <p:nvPr/>
          </p:nvCxnSpPr>
          <p:spPr>
            <a:xfrm>
              <a:off x="6165839" y="5037241"/>
              <a:ext cx="1382871" cy="10552"/>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38" idx="6"/>
              <a:endCxn id="24" idx="1"/>
            </p:cNvCxnSpPr>
            <p:nvPr/>
          </p:nvCxnSpPr>
          <p:spPr>
            <a:xfrm flipV="1">
              <a:off x="4505671" y="6069938"/>
              <a:ext cx="2775227" cy="8149"/>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220226" y="87202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p:cNvSpPr/>
            <p:nvPr/>
          </p:nvSpPr>
          <p:spPr>
            <a:xfrm>
              <a:off x="7743348" y="2028793"/>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p:cNvSpPr/>
            <p:nvPr/>
          </p:nvSpPr>
          <p:spPr>
            <a:xfrm>
              <a:off x="8095358" y="337751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p:cNvSpPr/>
            <p:nvPr/>
          </p:nvSpPr>
          <p:spPr>
            <a:xfrm>
              <a:off x="7682224" y="4715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p:cNvSpPr/>
            <p:nvPr/>
          </p:nvSpPr>
          <p:spPr>
            <a:xfrm>
              <a:off x="7445704" y="5748856"/>
              <a:ext cx="633337"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val 68"/>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 name="Graphic 80" descr="Single gea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5919" y="4359281"/>
              <a:ext cx="360000" cy="360000"/>
            </a:xfrm>
            <a:prstGeom prst="rect">
              <a:avLst/>
            </a:prstGeom>
          </p:spPr>
        </p:pic>
        <p:pic>
          <p:nvPicPr>
            <p:cNvPr id="83" name="Graphic 82" descr="Stopwatch"/>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07528" y="3954903"/>
              <a:ext cx="360000" cy="360000"/>
            </a:xfrm>
            <a:prstGeom prst="rect">
              <a:avLst/>
            </a:prstGeom>
          </p:spPr>
        </p:pic>
        <p:pic>
          <p:nvPicPr>
            <p:cNvPr id="85" name="Graphic 84" descr="Lightbulb"/>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0599" y="4701357"/>
              <a:ext cx="360000" cy="360000"/>
            </a:xfrm>
            <a:prstGeom prst="rect">
              <a:avLst/>
            </a:prstGeom>
          </p:spPr>
        </p:pic>
        <p:pic>
          <p:nvPicPr>
            <p:cNvPr id="87" name="Graphic 86" descr="Head with Gears"/>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10956" y="4633974"/>
              <a:ext cx="360000" cy="360000"/>
            </a:xfrm>
            <a:prstGeom prst="rect">
              <a:avLst/>
            </a:prstGeom>
          </p:spPr>
        </p:pic>
        <p:sp>
          <p:nvSpPr>
            <p:cNvPr id="88" name="Oval 87"/>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Oval 89"/>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Graphic 91" descr="Teache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38822" y="1826809"/>
              <a:ext cx="914400" cy="914400"/>
            </a:xfrm>
            <a:prstGeom prst="rect">
              <a:avLst/>
            </a:prstGeom>
          </p:spPr>
        </p:pic>
        <p:sp>
          <p:nvSpPr>
            <p:cNvPr id="94" name="TextBox 93"/>
            <p:cNvSpPr txBox="1"/>
            <p:nvPr/>
          </p:nvSpPr>
          <p:spPr>
            <a:xfrm>
              <a:off x="2434206" y="2945286"/>
              <a:ext cx="2610317" cy="15001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sp>
          <p:nvSpPr>
            <p:cNvPr id="96" name="TextBox 95"/>
            <p:cNvSpPr txBox="1"/>
            <p:nvPr/>
          </p:nvSpPr>
          <p:spPr>
            <a:xfrm>
              <a:off x="8412288" y="2167843"/>
              <a:ext cx="2610317" cy="2500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white"/>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7" name="TextBox 96"/>
            <p:cNvSpPr txBox="1"/>
            <p:nvPr/>
          </p:nvSpPr>
          <p:spPr>
            <a:xfrm>
              <a:off x="8522618" y="1861645"/>
              <a:ext cx="3983559" cy="6177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Programming Frameworks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err="1">
                  <a:solidFill>
                    <a:prstClr val="black"/>
                  </a:solidFill>
                  <a:latin typeface="Calibri" panose="020F0502020204030204"/>
                </a:rPr>
                <a:t>TensorFlow</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TextBox 97"/>
            <p:cNvSpPr txBox="1"/>
            <p:nvPr/>
          </p:nvSpPr>
          <p:spPr>
            <a:xfrm>
              <a:off x="8830811" y="3142584"/>
              <a:ext cx="2610317" cy="882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Jupyter</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Notebook</a:t>
              </a:r>
            </a:p>
          </p:txBody>
        </p:sp>
        <p:sp>
          <p:nvSpPr>
            <p:cNvPr id="99" name="TextBox 98"/>
            <p:cNvSpPr txBox="1"/>
            <p:nvPr/>
          </p:nvSpPr>
          <p:spPr>
            <a:xfrm>
              <a:off x="8523261" y="4728797"/>
              <a:ext cx="2610317" cy="3529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ea typeface="Open Sans Condensed Light" panose="020B0306030504020204" pitchFamily="34" charset="0"/>
                  <a:cs typeface="Open Sans Condensed Light" panose="020B0306030504020204" pitchFamily="34" charset="0"/>
                </a:rPr>
                <a:t>Stream</a:t>
              </a:r>
              <a:r>
                <a:rPr kumimoji="0" lang="en-IN" b="0" i="0" u="none" strike="noStrike" kern="1200" cap="none" spc="0" normalizeH="0" noProof="0" dirty="0">
                  <a:ln>
                    <a:noFill/>
                  </a:ln>
                  <a:solidFill>
                    <a:prstClr val="white"/>
                  </a:solidFill>
                  <a:effectLst/>
                  <a:uLnTx/>
                  <a:uFillTx/>
                  <a:ea typeface="Open Sans Condensed Light" panose="020B0306030504020204" pitchFamily="34" charset="0"/>
                  <a:cs typeface="Open Sans Condensed Light" panose="020B0306030504020204" pitchFamily="34" charset="0"/>
                </a:rPr>
                <a:t>  Lit</a:t>
              </a:r>
              <a:endParaRPr kumimoji="0" lang="en-IN" b="0" i="0" u="none" strike="noStrike" kern="1200" cap="none" spc="0" normalizeH="0" baseline="0" noProof="0" dirty="0">
                <a:ln>
                  <a:noFill/>
                </a:ln>
                <a:solidFill>
                  <a:prstClr val="white"/>
                </a:solidFill>
                <a:effectLst/>
                <a:uLnTx/>
                <a:uFillTx/>
                <a:ea typeface="Open Sans Condensed Light" panose="020B0306030504020204" pitchFamily="34" charset="0"/>
                <a:cs typeface="Open Sans Condensed Light" panose="020B0306030504020204" pitchFamily="34" charset="0"/>
              </a:endParaRPr>
            </a:p>
          </p:txBody>
        </p:sp>
      </p:grpSp>
      <p:sp>
        <p:nvSpPr>
          <p:cNvPr id="2" name="Rectangle 1">
            <a:extLst>
              <a:ext uri="{FF2B5EF4-FFF2-40B4-BE49-F238E27FC236}">
                <a16:creationId xmlns:a16="http://schemas.microsoft.com/office/drawing/2014/main" id="{67EC2979-29E3-4CA3-A00D-053F7D4FE9DB}"/>
              </a:ext>
            </a:extLst>
          </p:cNvPr>
          <p:cNvSpPr/>
          <p:nvPr/>
        </p:nvSpPr>
        <p:spPr>
          <a:xfrm>
            <a:off x="5920773" y="443379"/>
            <a:ext cx="4953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Programming Languages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Python3</a:t>
            </a:r>
          </a:p>
        </p:txBody>
      </p:sp>
      <p:sp>
        <p:nvSpPr>
          <p:cNvPr id="3" name="Rectangle 2">
            <a:extLst>
              <a:ext uri="{FF2B5EF4-FFF2-40B4-BE49-F238E27FC236}">
                <a16:creationId xmlns:a16="http://schemas.microsoft.com/office/drawing/2014/main" id="{1B5F27F7-7C0E-44F0-80D7-7BC4C14740C0}"/>
              </a:ext>
            </a:extLst>
          </p:cNvPr>
          <p:cNvSpPr/>
          <p:nvPr/>
        </p:nvSpPr>
        <p:spPr>
          <a:xfrm>
            <a:off x="6194282" y="5768292"/>
            <a:ext cx="330644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NimbusRomNo9L-Medi"/>
                <a:ea typeface="+mn-ea"/>
                <a:cs typeface="+mn-cs"/>
              </a:rPr>
              <a:t>Version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NimbusRomNo9L-Medi"/>
                <a:ea typeface="+mn-ea"/>
                <a:cs typeface="+mn-cs"/>
              </a:rPr>
              <a:t>Git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Cloud Computing Services | Google Cloud">
            <a:extLst>
              <a:ext uri="{FF2B5EF4-FFF2-40B4-BE49-F238E27FC236}">
                <a16:creationId xmlns:a16="http://schemas.microsoft.com/office/drawing/2014/main" id="{86A57DEF-FEF0-472B-B3D8-34B3249871F5}"/>
              </a:ext>
            </a:extLst>
          </p:cNvPr>
          <p:cNvPicPr>
            <a:picLocks noChangeAspect="1" noChangeArrowheads="1"/>
          </p:cNvPicPr>
          <p:nvPr/>
        </p:nvPicPr>
        <p:blipFill>
          <a:blip r:embed="rId13" cstate="print"/>
          <a:stretch>
            <a:fillRect/>
          </a:stretch>
        </p:blipFill>
        <p:spPr bwMode="auto">
          <a:xfrm>
            <a:off x="5727088" y="4858425"/>
            <a:ext cx="438718" cy="3186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381E793-30F1-4DDD-9566-7212937700E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07003" y="777481"/>
            <a:ext cx="337933" cy="41591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ll About Using Jupyter Notebooks and Google Colab | Blog">
            <a:extLst>
              <a:ext uri="{FF2B5EF4-FFF2-40B4-BE49-F238E27FC236}">
                <a16:creationId xmlns:a16="http://schemas.microsoft.com/office/drawing/2014/main" id="{ADE5FC25-887F-4571-8DA7-D5A5A80A115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62531" y="3086133"/>
            <a:ext cx="1064156" cy="57891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C50CB760-E52A-49C1-8FE5-702006DB62F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093783" y="3303995"/>
            <a:ext cx="342127" cy="488076"/>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it - Logo Downloads">
            <a:extLst>
              <a:ext uri="{FF2B5EF4-FFF2-40B4-BE49-F238E27FC236}">
                <a16:creationId xmlns:a16="http://schemas.microsoft.com/office/drawing/2014/main" id="{49A16432-A367-4868-82F5-A7145A4C339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03315" y="5874038"/>
            <a:ext cx="304045" cy="3742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user\Documents\tensorflow-icon-1911x2048-1m2s54vn.png"/>
          <p:cNvPicPr>
            <a:picLocks noChangeAspect="1" noChangeArrowheads="1"/>
          </p:cNvPicPr>
          <p:nvPr/>
        </p:nvPicPr>
        <p:blipFill>
          <a:blip r:embed="rId18" cstate="print"/>
          <a:srcRect/>
          <a:stretch>
            <a:fillRect/>
          </a:stretch>
        </p:blipFill>
        <p:spPr bwMode="auto">
          <a:xfrm>
            <a:off x="5833963" y="1943100"/>
            <a:ext cx="351440" cy="463550"/>
          </a:xfrm>
          <a:prstGeom prst="rect">
            <a:avLst/>
          </a:prstGeom>
          <a:noFill/>
        </p:spPr>
      </p:pic>
    </p:spTree>
    <p:extLst>
      <p:ext uri="{BB962C8B-B14F-4D97-AF65-F5344CB8AC3E}">
        <p14:creationId xmlns:p14="http://schemas.microsoft.com/office/powerpoint/2010/main" val="306434785"/>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165"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5"/>
            <a:ext cx="493165"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60" y="-1"/>
            <a:ext cx="4093655"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DAF861B2-F6E4-4259-8C10-B2D983419462}"/>
              </a:ext>
            </a:extLst>
          </p:cNvPr>
          <p:cNvSpPr>
            <a:spLocks noGrp="1"/>
          </p:cNvSpPr>
          <p:nvPr>
            <p:ph type="ctrTitle"/>
          </p:nvPr>
        </p:nvSpPr>
        <p:spPr>
          <a:xfrm>
            <a:off x="605307" y="457189"/>
            <a:ext cx="3670479" cy="3921176"/>
          </a:xfrm>
        </p:spPr>
        <p:txBody>
          <a:bodyPr vert="horz" lIns="91440" tIns="45720" rIns="91440" bIns="45720" rtlCol="0" anchor="ctr">
            <a:normAutofit/>
          </a:bodyPr>
          <a:lstStyle/>
          <a:p>
            <a:pPr algn="l"/>
            <a:br>
              <a:rPr lang="en-US" sz="5400" kern="1200" dirty="0">
                <a:solidFill>
                  <a:schemeClr val="tx1"/>
                </a:solidFill>
                <a:latin typeface="+mj-lt"/>
                <a:ea typeface="+mj-ea"/>
                <a:cs typeface="+mj-cs"/>
              </a:rPr>
            </a:br>
            <a:r>
              <a:rPr lang="en-US" sz="4800" kern="1200" dirty="0">
                <a:solidFill>
                  <a:schemeClr val="tx1"/>
                </a:solidFill>
                <a:latin typeface="Times New Roman" panose="02020603050405020304" pitchFamily="18" charset="0"/>
                <a:cs typeface="Times New Roman" panose="02020603050405020304" pitchFamily="18" charset="0"/>
                <a:sym typeface="+mn-ea"/>
              </a:rPr>
              <a:t>System</a:t>
            </a:r>
            <a:br>
              <a:rPr lang="en-US" sz="4800" kern="1200" dirty="0">
                <a:solidFill>
                  <a:schemeClr val="tx1"/>
                </a:solidFill>
                <a:latin typeface="Times New Roman" panose="02020603050405020304" pitchFamily="18" charset="0"/>
                <a:cs typeface="Times New Roman" panose="02020603050405020304" pitchFamily="18" charset="0"/>
                <a:sym typeface="+mn-ea"/>
              </a:rPr>
            </a:br>
            <a:r>
              <a:rPr lang="en-US" sz="4800" kern="1200" dirty="0">
                <a:solidFill>
                  <a:schemeClr val="tx1"/>
                </a:solidFill>
                <a:latin typeface="Times New Roman" panose="02020603050405020304" pitchFamily="18" charset="0"/>
                <a:cs typeface="Times New Roman" panose="02020603050405020304" pitchFamily="18" charset="0"/>
                <a:sym typeface="+mn-ea"/>
              </a:rPr>
              <a:t>Architecture</a:t>
            </a:r>
            <a:endParaRPr lang="en-US" sz="5400" kern="1200" dirty="0">
              <a:solidFill>
                <a:schemeClr val="tx1"/>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835" y="73153"/>
            <a:ext cx="957910" cy="232963"/>
            <a:chOff x="5422392" y="64008"/>
            <a:chExt cx="1178966" cy="232963"/>
          </a:xfrm>
        </p:grpSpPr>
        <p:sp>
          <p:nvSpPr>
            <p:cNvPr id="18"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2"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4"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5"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9"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0"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1"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2"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3"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4"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5"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6"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7"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38" name="Footer Placeholder 4">
            <a:extLst>
              <a:ext uri="{FF2B5EF4-FFF2-40B4-BE49-F238E27FC236}">
                <a16:creationId xmlns:a16="http://schemas.microsoft.com/office/drawing/2014/main" id="{B7110B9C-7AC4-4E61-B364-65AE3A70933B}"/>
              </a:ext>
            </a:extLst>
          </p:cNvPr>
          <p:cNvSpPr txBox="1">
            <a:spLocks/>
          </p:cNvSpPr>
          <p:nvPr/>
        </p:nvSpPr>
        <p:spPr>
          <a:xfrm>
            <a:off x="1923745" y="6335307"/>
            <a:ext cx="5423535" cy="365125"/>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lumMod val="50000"/>
                  <a:lumOff val="50000"/>
                </a:prstClr>
              </a:solidFill>
              <a:effectLst/>
              <a:uLnTx/>
              <a:uFillTx/>
              <a:latin typeface="Arial"/>
              <a:ea typeface="+mn-ea"/>
              <a:cs typeface="+mn-cs"/>
            </a:endParaRPr>
          </a:p>
        </p:txBody>
      </p:sp>
      <p:pic>
        <p:nvPicPr>
          <p:cNvPr id="1028" name="Picture 4" descr="C:\Users\user\Documents\Flowchart (1).png"/>
          <p:cNvPicPr>
            <a:picLocks noChangeAspect="1" noChangeArrowheads="1"/>
          </p:cNvPicPr>
          <p:nvPr/>
        </p:nvPicPr>
        <p:blipFill>
          <a:blip r:embed="rId2" cstate="print"/>
          <a:srcRect l="13908" t="14535" r="19826" b="4070"/>
          <a:stretch>
            <a:fillRect/>
          </a:stretch>
        </p:blipFill>
        <p:spPr bwMode="auto">
          <a:xfrm>
            <a:off x="4548389" y="620151"/>
            <a:ext cx="5357611" cy="5085189"/>
          </a:xfrm>
          <a:prstGeom prst="rect">
            <a:avLst/>
          </a:prstGeom>
          <a:noFill/>
        </p:spPr>
      </p:pic>
    </p:spTree>
    <p:extLst>
      <p:ext uri="{BB962C8B-B14F-4D97-AF65-F5344CB8AC3E}">
        <p14:creationId xmlns:p14="http://schemas.microsoft.com/office/powerpoint/2010/main" val="3275733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165"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5"/>
            <a:ext cx="493165"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60" y="-1"/>
            <a:ext cx="4093655"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DAF861B2-F6E4-4259-8C10-B2D983419462}"/>
              </a:ext>
            </a:extLst>
          </p:cNvPr>
          <p:cNvSpPr>
            <a:spLocks noGrp="1"/>
          </p:cNvSpPr>
          <p:nvPr>
            <p:ph type="ctrTitle"/>
          </p:nvPr>
        </p:nvSpPr>
        <p:spPr>
          <a:xfrm>
            <a:off x="605307" y="1332952"/>
            <a:ext cx="3889420" cy="3921176"/>
          </a:xfrm>
        </p:spPr>
        <p:txBody>
          <a:bodyPr vert="horz" lIns="91440" tIns="45720" rIns="91440" bIns="45720" rtlCol="0" anchor="ctr">
            <a:normAutofit/>
          </a:bodyPr>
          <a:lstStyle/>
          <a:p>
            <a:pPr algn="l"/>
            <a:br>
              <a:rPr lang="en-US" sz="5400" kern="1200" dirty="0">
                <a:solidFill>
                  <a:schemeClr val="tx1"/>
                </a:solidFill>
                <a:latin typeface="+mj-lt"/>
                <a:ea typeface="+mj-ea"/>
                <a:cs typeface="+mj-cs"/>
              </a:rPr>
            </a:br>
            <a:r>
              <a:rPr lang="en-US" sz="4800" kern="1200" dirty="0">
                <a:solidFill>
                  <a:schemeClr val="tx1"/>
                </a:solidFill>
                <a:latin typeface="Times New Roman" panose="02020603050405020304" pitchFamily="18" charset="0"/>
                <a:cs typeface="Times New Roman" panose="02020603050405020304" pitchFamily="18" charset="0"/>
                <a:sym typeface="+mn-ea"/>
              </a:rPr>
              <a:t>Data-set</a:t>
            </a:r>
            <a:br>
              <a:rPr lang="en-US" sz="4800" kern="1200" dirty="0">
                <a:solidFill>
                  <a:schemeClr val="tx1"/>
                </a:solidFill>
                <a:latin typeface="Times New Roman" panose="02020603050405020304" pitchFamily="18" charset="0"/>
                <a:cs typeface="Times New Roman" panose="02020603050405020304" pitchFamily="18" charset="0"/>
                <a:sym typeface="+mn-ea"/>
              </a:rPr>
            </a:br>
            <a:r>
              <a:rPr lang="en-US" sz="4800" dirty="0">
                <a:solidFill>
                  <a:schemeClr val="tx1"/>
                </a:solidFill>
                <a:latin typeface="Times New Roman" panose="02020603050405020304" pitchFamily="18" charset="0"/>
                <a:cs typeface="Times New Roman" panose="02020603050405020304" pitchFamily="18" charset="0"/>
                <a:sym typeface="+mn-ea"/>
              </a:rPr>
              <a:t>process chart</a:t>
            </a:r>
            <a:br>
              <a:rPr lang="en-US" sz="4800" kern="1200" dirty="0">
                <a:solidFill>
                  <a:schemeClr val="tx1"/>
                </a:solidFill>
                <a:latin typeface="Times New Roman" panose="02020603050405020304" pitchFamily="18" charset="0"/>
                <a:cs typeface="Times New Roman" panose="02020603050405020304" pitchFamily="18" charset="0"/>
                <a:sym typeface="+mn-ea"/>
              </a:rPr>
            </a:br>
            <a:endParaRPr lang="en-US" sz="5400" kern="1200" dirty="0">
              <a:solidFill>
                <a:schemeClr val="tx1"/>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835" y="73153"/>
            <a:ext cx="957910" cy="232963"/>
            <a:chOff x="5422392" y="64008"/>
            <a:chExt cx="1178966" cy="232963"/>
          </a:xfrm>
        </p:grpSpPr>
        <p:sp>
          <p:nvSpPr>
            <p:cNvPr id="18"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2"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4"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5"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9"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0"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1"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2"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3"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4"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5"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6"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7"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38" name="Footer Placeholder 4">
            <a:extLst>
              <a:ext uri="{FF2B5EF4-FFF2-40B4-BE49-F238E27FC236}">
                <a16:creationId xmlns:a16="http://schemas.microsoft.com/office/drawing/2014/main" id="{B7110B9C-7AC4-4E61-B364-65AE3A70933B}"/>
              </a:ext>
            </a:extLst>
          </p:cNvPr>
          <p:cNvSpPr txBox="1">
            <a:spLocks/>
          </p:cNvSpPr>
          <p:nvPr/>
        </p:nvSpPr>
        <p:spPr>
          <a:xfrm>
            <a:off x="1923745" y="6335307"/>
            <a:ext cx="5423535" cy="365125"/>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lumMod val="50000"/>
                  <a:lumOff val="50000"/>
                </a:prstClr>
              </a:solidFill>
              <a:effectLst/>
              <a:uLnTx/>
              <a:uFillTx/>
              <a:latin typeface="Arial"/>
              <a:ea typeface="+mn-ea"/>
              <a:cs typeface="+mn-cs"/>
            </a:endParaRPr>
          </a:p>
        </p:txBody>
      </p:sp>
      <p:pic>
        <p:nvPicPr>
          <p:cNvPr id="4098" name="Picture 2" descr="C:\Users\user\Downloads\block dia.png"/>
          <p:cNvPicPr>
            <a:picLocks noChangeAspect="1" noChangeArrowheads="1"/>
          </p:cNvPicPr>
          <p:nvPr/>
        </p:nvPicPr>
        <p:blipFill>
          <a:blip r:embed="rId2" cstate="print"/>
          <a:srcRect/>
          <a:stretch>
            <a:fillRect/>
          </a:stretch>
        </p:blipFill>
        <p:spPr bwMode="auto">
          <a:xfrm>
            <a:off x="5517222" y="37322"/>
            <a:ext cx="3293044" cy="6858000"/>
          </a:xfrm>
          <a:prstGeom prst="rect">
            <a:avLst/>
          </a:prstGeom>
          <a:noFill/>
        </p:spPr>
      </p:pic>
    </p:spTree>
    <p:extLst>
      <p:ext uri="{BB962C8B-B14F-4D97-AF65-F5344CB8AC3E}">
        <p14:creationId xmlns:p14="http://schemas.microsoft.com/office/powerpoint/2010/main" val="109884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4C0E7-D73C-4C4C-85B3-A3A6CD045110}"/>
              </a:ext>
            </a:extLst>
          </p:cNvPr>
          <p:cNvPicPr>
            <a:picLocks noChangeAspect="1"/>
          </p:cNvPicPr>
          <p:nvPr/>
        </p:nvPicPr>
        <p:blipFill>
          <a:blip r:embed="rId2" cstate="print">
            <a:extLst>
              <a:ext uri="{28A0092B-C50C-407E-A947-70E740481C1C}">
                <a14:useLocalDpi xmlns:a14="http://schemas.microsoft.com/office/drawing/2010/main" val="0"/>
              </a:ext>
            </a:extLst>
          </a:blip>
          <a:srcRect b="33781"/>
          <a:stretch>
            <a:fillRect/>
          </a:stretch>
        </p:blipFill>
        <p:spPr>
          <a:xfrm>
            <a:off x="2975020" y="2009673"/>
            <a:ext cx="5331853" cy="3721426"/>
          </a:xfrm>
          <a:prstGeom prst="rect">
            <a:avLst/>
          </a:prstGeom>
        </p:spPr>
      </p:pic>
      <p:sp>
        <p:nvSpPr>
          <p:cNvPr id="8" name="Rectangle: Rounded Corners 7">
            <a:extLst>
              <a:ext uri="{FF2B5EF4-FFF2-40B4-BE49-F238E27FC236}">
                <a16:creationId xmlns:a16="http://schemas.microsoft.com/office/drawing/2014/main" id="{79155533-E7D5-46F2-99CB-C111F205D1F5}"/>
              </a:ext>
            </a:extLst>
          </p:cNvPr>
          <p:cNvSpPr/>
          <p:nvPr/>
        </p:nvSpPr>
        <p:spPr>
          <a:xfrm>
            <a:off x="175418" y="303143"/>
            <a:ext cx="9470858" cy="1280958"/>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Pre-processing</a:t>
            </a:r>
          </a:p>
        </p:txBody>
      </p:sp>
      <p:sp>
        <p:nvSpPr>
          <p:cNvPr id="39" name="TextBox 38">
            <a:extLst>
              <a:ext uri="{FF2B5EF4-FFF2-40B4-BE49-F238E27FC236}">
                <a16:creationId xmlns:a16="http://schemas.microsoft.com/office/drawing/2014/main" id="{3196C690-EE06-4A6C-832B-F82511F1AF80}"/>
              </a:ext>
            </a:extLst>
          </p:cNvPr>
          <p:cNvSpPr txBox="1"/>
          <p:nvPr/>
        </p:nvSpPr>
        <p:spPr>
          <a:xfrm>
            <a:off x="321971" y="4768665"/>
            <a:ext cx="2634157" cy="830997"/>
          </a:xfrm>
          <a:prstGeom prst="rect">
            <a:avLst/>
          </a:prstGeom>
          <a:noFill/>
        </p:spPr>
        <p:txBody>
          <a:bodyPr wrap="square" rtlCol="0">
            <a:spAutoFit/>
          </a:bodyPr>
          <a:lstStyle/>
          <a:p>
            <a:pPr algn="ctr"/>
            <a:r>
              <a:rPr lang="en-IN" sz="2400" dirty="0">
                <a:solidFill>
                  <a:srgbClr val="9A187A"/>
                </a:solidFill>
                <a:latin typeface="Times New Roman" pitchFamily="18" charset="0"/>
                <a:ea typeface="Open Sans" panose="020B0606030504020204" pitchFamily="34" charset="0"/>
                <a:cs typeface="Times New Roman" pitchFamily="18" charset="0"/>
              </a:rPr>
              <a:t>Face detection and face cropping</a:t>
            </a:r>
          </a:p>
        </p:txBody>
      </p:sp>
      <p:sp>
        <p:nvSpPr>
          <p:cNvPr id="40" name="TextBox 39">
            <a:extLst>
              <a:ext uri="{FF2B5EF4-FFF2-40B4-BE49-F238E27FC236}">
                <a16:creationId xmlns:a16="http://schemas.microsoft.com/office/drawing/2014/main" id="{9BFE7391-4255-42FD-9D41-EB386961016E}"/>
              </a:ext>
            </a:extLst>
          </p:cNvPr>
          <p:cNvSpPr txBox="1"/>
          <p:nvPr/>
        </p:nvSpPr>
        <p:spPr>
          <a:xfrm>
            <a:off x="658715" y="3393732"/>
            <a:ext cx="2316304" cy="1200329"/>
          </a:xfrm>
          <a:prstGeom prst="rect">
            <a:avLst/>
          </a:prstGeom>
          <a:noFill/>
        </p:spPr>
        <p:txBody>
          <a:bodyPr wrap="square" rtlCol="0">
            <a:spAutoFit/>
          </a:bodyPr>
          <a:lstStyle/>
          <a:p>
            <a:pPr algn="ctr"/>
            <a:r>
              <a:rPr lang="en-IN" sz="2400" dirty="0">
                <a:solidFill>
                  <a:srgbClr val="3E7AAC"/>
                </a:solidFill>
                <a:latin typeface="Times New Roman" pitchFamily="18" charset="0"/>
                <a:ea typeface="Open Sans" panose="020B0606030504020204" pitchFamily="34" charset="0"/>
                <a:cs typeface="Times New Roman" pitchFamily="18" charset="0"/>
              </a:rPr>
              <a:t>Extraction of frames from video</a:t>
            </a:r>
          </a:p>
        </p:txBody>
      </p:sp>
      <p:sp>
        <p:nvSpPr>
          <p:cNvPr id="41" name="TextBox 40">
            <a:extLst>
              <a:ext uri="{FF2B5EF4-FFF2-40B4-BE49-F238E27FC236}">
                <a16:creationId xmlns:a16="http://schemas.microsoft.com/office/drawing/2014/main" id="{4067CC14-FCE2-4E95-84BA-868EB0430EAD}"/>
              </a:ext>
            </a:extLst>
          </p:cNvPr>
          <p:cNvSpPr txBox="1"/>
          <p:nvPr/>
        </p:nvSpPr>
        <p:spPr>
          <a:xfrm>
            <a:off x="1237012" y="2291940"/>
            <a:ext cx="1603208" cy="830997"/>
          </a:xfrm>
          <a:prstGeom prst="rect">
            <a:avLst/>
          </a:prstGeom>
          <a:noFill/>
        </p:spPr>
        <p:txBody>
          <a:bodyPr wrap="square" rtlCol="0">
            <a:spAutoFit/>
          </a:bodyPr>
          <a:lstStyle/>
          <a:p>
            <a:pPr algn="ctr"/>
            <a:r>
              <a:rPr lang="en-IN" sz="2400" dirty="0">
                <a:solidFill>
                  <a:srgbClr val="48A180"/>
                </a:solidFill>
                <a:latin typeface="Times New Roman" pitchFamily="18" charset="0"/>
                <a:ea typeface="Open Sans" panose="020B0606030504020204" pitchFamily="34" charset="0"/>
                <a:cs typeface="Times New Roman" pitchFamily="18" charset="0"/>
              </a:rPr>
              <a:t>Input  video</a:t>
            </a:r>
          </a:p>
        </p:txBody>
      </p:sp>
    </p:spTree>
    <p:extLst>
      <p:ext uri="{BB962C8B-B14F-4D97-AF65-F5344CB8AC3E}">
        <p14:creationId xmlns:p14="http://schemas.microsoft.com/office/powerpoint/2010/main" val="3158788723"/>
      </p:ext>
    </p:extLst>
  </p:cSld>
  <p:clrMapOvr>
    <a:masterClrMapping/>
  </p:clrMapOvr>
  <p:transition>
    <p:random/>
  </p:transition>
</p:sld>
</file>

<file path=ppt/theme/theme1.xml><?xml version="1.0" encoding="utf-8"?>
<a:theme xmlns:a="http://schemas.openxmlformats.org/drawingml/2006/main" name="1_Office Theme">
  <a:themeElements>
    <a:clrScheme name="Custom 53">
      <a:dk1>
        <a:sysClr val="windowText" lastClr="000000"/>
      </a:dk1>
      <a:lt1>
        <a:sysClr val="window" lastClr="FFFFFF"/>
      </a:lt1>
      <a:dk2>
        <a:srgbClr val="666666"/>
      </a:dk2>
      <a:lt2>
        <a:srgbClr val="808080"/>
      </a:lt2>
      <a:accent1>
        <a:srgbClr val="ED1C24"/>
      </a:accent1>
      <a:accent2>
        <a:srgbClr val="F15A24"/>
      </a:accent2>
      <a:accent3>
        <a:srgbClr val="F7931E"/>
      </a:accent3>
      <a:accent4>
        <a:srgbClr val="FBB03B"/>
      </a:accent4>
      <a:accent5>
        <a:srgbClr val="FCCB00"/>
      </a:accent5>
      <a:accent6>
        <a:srgbClr val="70AD47"/>
      </a:accent6>
      <a:hlink>
        <a:srgbClr val="666666"/>
      </a:hlink>
      <a:folHlink>
        <a:srgbClr val="666666"/>
      </a:folHlink>
    </a:clrScheme>
    <a:fontScheme name="Custom 38">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eline from SmartArt_01_MO - v4" id="{E57269B8-54F0-49BD-A8EA-8A70876CC409}" vid="{E9570212-5BEE-4588-9CB3-61D60C5AAAE2}"/>
    </a:ext>
  </a:extLst>
</a:theme>
</file>

<file path=ppt/theme/theme2.xml><?xml version="1.0" encoding="utf-8"?>
<a:theme xmlns:a="http://schemas.openxmlformats.org/drawingml/2006/main" name="Retrospec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540</Words>
  <Application>Microsoft Office PowerPoint</Application>
  <PresentationFormat>A4 Paper (210x297 mm)</PresentationFormat>
  <Paragraphs>99</Paragraphs>
  <Slides>21</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21</vt:i4>
      </vt:variant>
    </vt:vector>
  </HeadingPairs>
  <TitlesOfParts>
    <vt:vector size="32" baseType="lpstr">
      <vt:lpstr>Arial</vt:lpstr>
      <vt:lpstr>Calibri</vt:lpstr>
      <vt:lpstr>Calibri Light</vt:lpstr>
      <vt:lpstr>Century Gothic</vt:lpstr>
      <vt:lpstr>NimbusRomNo9L-Medi</vt:lpstr>
      <vt:lpstr>Open Sans Condensed Light</vt:lpstr>
      <vt:lpstr>Times New Roman</vt:lpstr>
      <vt:lpstr>Wingdings</vt:lpstr>
      <vt:lpstr>1_Office Theme</vt:lpstr>
      <vt:lpstr>Retrospect</vt:lpstr>
      <vt:lpstr>Office Theme</vt:lpstr>
      <vt:lpstr>PowerPoint Presentation</vt:lpstr>
      <vt:lpstr>Contents</vt:lpstr>
      <vt:lpstr>Introduction</vt:lpstr>
      <vt:lpstr> Dangers of Deepfakes</vt:lpstr>
      <vt:lpstr>Deepfake Creation</vt:lpstr>
      <vt:lpstr>PowerPoint Presentation</vt:lpstr>
      <vt:lpstr> System Architecture</vt:lpstr>
      <vt:lpstr> Data-set process chart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Dubey</dc:creator>
  <cp:lastModifiedBy>sanjay jangid</cp:lastModifiedBy>
  <cp:revision>50</cp:revision>
  <dcterms:created xsi:type="dcterms:W3CDTF">2023-08-24T14:26:16Z</dcterms:created>
  <dcterms:modified xsi:type="dcterms:W3CDTF">2023-08-30T10:27:45Z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2023-08-30T10:27:44Z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9f2671c9-4cd0-43c9-8384-7a381bf5831d</vt:lpwstr>
  </property>
  <property fmtid="{D5CDD505-2E9C-101B-9397-08002B2CF9AE}" pid="7" name="MSIP_Label_defa4170-0d19-0005-0004-bc88714345d2_ActionId">
    <vt:lpwstr>8ac3fe18-c791-40cc-a052-a8103c8d4d0b</vt:lpwstr>
  </property>
  <property fmtid="{D5CDD505-2E9C-101B-9397-08002B2CF9AE}" pid="8" name="MSIP_Label_defa4170-0d19-0005-0004-bc88714345d2_ContentBits">
    <vt:lpwstr>0</vt:lpwstr>
  </property>
</Properties>
</file>